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56" r:id="rId5"/>
    <p:sldId id="257" r:id="rId6"/>
    <p:sldId id="260" r:id="rId7"/>
    <p:sldId id="258" r:id="rId8"/>
    <p:sldId id="259" r:id="rId9"/>
    <p:sldId id="261" r:id="rId10"/>
    <p:sldId id="264" r:id="rId11"/>
    <p:sldId id="263" r:id="rId12"/>
    <p:sldId id="265" r:id="rId13"/>
    <p:sldId id="266" r:id="rId14"/>
    <p:sldId id="267" r:id="rId15"/>
    <p:sldId id="268" r:id="rId16"/>
    <p:sldId id="271" r:id="rId17"/>
    <p:sldId id="272" r:id="rId18"/>
    <p:sldId id="269" r:id="rId19"/>
    <p:sldId id="273" r:id="rId20"/>
    <p:sldId id="26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9F312-4C76-4B51-AED8-4C1FA7301C50}" v="44" dt="2020-10-24T10:38:13.972"/>
    <p1510:client id="{956A18F2-1608-4370-8DF8-0AA78DC6FBF5}" v="189" dt="2020-10-24T12:49:27.3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Greull" userId="00fb2313-e262-4b6b-9988-f685226329b9" providerId="ADAL" clId="{956A18F2-1608-4370-8DF8-0AA78DC6FBF5}"/>
    <pc:docChg chg="undo custSel modSld">
      <pc:chgData name="Nicolas Greull" userId="00fb2313-e262-4b6b-9988-f685226329b9" providerId="ADAL" clId="{956A18F2-1608-4370-8DF8-0AA78DC6FBF5}" dt="2020-10-24T12:49:27.398" v="184" actId="732"/>
      <pc:docMkLst>
        <pc:docMk/>
      </pc:docMkLst>
      <pc:sldChg chg="modSp mod">
        <pc:chgData name="Nicolas Greull" userId="00fb2313-e262-4b6b-9988-f685226329b9" providerId="ADAL" clId="{956A18F2-1608-4370-8DF8-0AA78DC6FBF5}" dt="2020-10-24T07:49:38.766" v="0" actId="732"/>
        <pc:sldMkLst>
          <pc:docMk/>
          <pc:sldMk cId="2730721646" sldId="263"/>
        </pc:sldMkLst>
        <pc:picChg chg="mod modCrop">
          <ac:chgData name="Nicolas Greull" userId="00fb2313-e262-4b6b-9988-f685226329b9" providerId="ADAL" clId="{956A18F2-1608-4370-8DF8-0AA78DC6FBF5}" dt="2020-10-24T07:49:38.766" v="0" actId="732"/>
          <ac:picMkLst>
            <pc:docMk/>
            <pc:sldMk cId="2730721646" sldId="263"/>
            <ac:picMk id="6" creationId="{7AE0B1CE-5FF9-0C46-8B1D-64A5EDEDC338}"/>
          </ac:picMkLst>
        </pc:picChg>
      </pc:sldChg>
      <pc:sldChg chg="modSp mod">
        <pc:chgData name="Nicolas Greull" userId="00fb2313-e262-4b6b-9988-f685226329b9" providerId="ADAL" clId="{956A18F2-1608-4370-8DF8-0AA78DC6FBF5}" dt="2020-10-24T12:45:33.044" v="155" actId="554"/>
        <pc:sldMkLst>
          <pc:docMk/>
          <pc:sldMk cId="2307362255" sldId="266"/>
        </pc:sldMkLst>
        <pc:picChg chg="mod">
          <ac:chgData name="Nicolas Greull" userId="00fb2313-e262-4b6b-9988-f685226329b9" providerId="ADAL" clId="{956A18F2-1608-4370-8DF8-0AA78DC6FBF5}" dt="2020-10-24T12:45:33.044" v="155" actId="554"/>
          <ac:picMkLst>
            <pc:docMk/>
            <pc:sldMk cId="2307362255" sldId="266"/>
            <ac:picMk id="9" creationId="{51D72A5A-6A33-6E42-8DD7-E22F3DA08534}"/>
          </ac:picMkLst>
        </pc:picChg>
        <pc:picChg chg="mod modCrop">
          <ac:chgData name="Nicolas Greull" userId="00fb2313-e262-4b6b-9988-f685226329b9" providerId="ADAL" clId="{956A18F2-1608-4370-8DF8-0AA78DC6FBF5}" dt="2020-10-24T12:45:33.044" v="155" actId="554"/>
          <ac:picMkLst>
            <pc:docMk/>
            <pc:sldMk cId="2307362255" sldId="266"/>
            <ac:picMk id="11" creationId="{79094849-11B2-FE46-A9D1-A208DBA75B22}"/>
          </ac:picMkLst>
        </pc:picChg>
      </pc:sldChg>
      <pc:sldChg chg="addSp modSp mod modNotesTx">
        <pc:chgData name="Nicolas Greull" userId="00fb2313-e262-4b6b-9988-f685226329b9" providerId="ADAL" clId="{956A18F2-1608-4370-8DF8-0AA78DC6FBF5}" dt="2020-10-24T12:48:41.773" v="175" actId="1076"/>
        <pc:sldMkLst>
          <pc:docMk/>
          <pc:sldMk cId="1014564213" sldId="267"/>
        </pc:sldMkLst>
        <pc:picChg chg="mod modCrop">
          <ac:chgData name="Nicolas Greull" userId="00fb2313-e262-4b6b-9988-f685226329b9" providerId="ADAL" clId="{956A18F2-1608-4370-8DF8-0AA78DC6FBF5}" dt="2020-10-24T12:48:32.546" v="173" actId="554"/>
          <ac:picMkLst>
            <pc:docMk/>
            <pc:sldMk cId="1014564213" sldId="267"/>
            <ac:picMk id="6" creationId="{538A47AF-9EB5-EF4B-A93A-EAF5A35549A2}"/>
          </ac:picMkLst>
        </pc:picChg>
        <pc:picChg chg="add mod modCrop">
          <ac:chgData name="Nicolas Greull" userId="00fb2313-e262-4b6b-9988-f685226329b9" providerId="ADAL" clId="{956A18F2-1608-4370-8DF8-0AA78DC6FBF5}" dt="2020-10-24T12:48:41.773" v="175" actId="1076"/>
          <ac:picMkLst>
            <pc:docMk/>
            <pc:sldMk cId="1014564213" sldId="267"/>
            <ac:picMk id="7" creationId="{E3833CDF-F1F8-4424-B27D-89F51525D407}"/>
          </ac:picMkLst>
        </pc:picChg>
        <pc:picChg chg="mod modCrop">
          <ac:chgData name="Nicolas Greull" userId="00fb2313-e262-4b6b-9988-f685226329b9" providerId="ADAL" clId="{956A18F2-1608-4370-8DF8-0AA78DC6FBF5}" dt="2020-10-24T12:48:41.773" v="175" actId="1076"/>
          <ac:picMkLst>
            <pc:docMk/>
            <pc:sldMk cId="1014564213" sldId="267"/>
            <ac:picMk id="19" creationId="{8CCFAF42-B9B2-CE41-99BD-6B970BF4359B}"/>
          </ac:picMkLst>
        </pc:picChg>
      </pc:sldChg>
      <pc:sldChg chg="addSp modSp mod modAnim">
        <pc:chgData name="Nicolas Greull" userId="00fb2313-e262-4b6b-9988-f685226329b9" providerId="ADAL" clId="{956A18F2-1608-4370-8DF8-0AA78DC6FBF5}" dt="2020-10-24T12:49:27.398" v="184" actId="732"/>
        <pc:sldMkLst>
          <pc:docMk/>
          <pc:sldMk cId="420724178" sldId="268"/>
        </pc:sldMkLst>
        <pc:spChg chg="mod">
          <ac:chgData name="Nicolas Greull" userId="00fb2313-e262-4b6b-9988-f685226329b9" providerId="ADAL" clId="{956A18F2-1608-4370-8DF8-0AA78DC6FBF5}" dt="2020-10-24T11:02:14.232" v="145" actId="6549"/>
          <ac:spMkLst>
            <pc:docMk/>
            <pc:sldMk cId="420724178" sldId="268"/>
            <ac:spMk id="2" creationId="{61A704D8-AEBC-374B-A0C6-FA9927575192}"/>
          </ac:spMkLst>
        </pc:spChg>
        <pc:spChg chg="mod">
          <ac:chgData name="Nicolas Greull" userId="00fb2313-e262-4b6b-9988-f685226329b9" providerId="ADAL" clId="{956A18F2-1608-4370-8DF8-0AA78DC6FBF5}" dt="2020-10-24T09:39:55.937" v="100" actId="6549"/>
          <ac:spMkLst>
            <pc:docMk/>
            <pc:sldMk cId="420724178" sldId="268"/>
            <ac:spMk id="3" creationId="{E5E4D65C-1F59-4244-9ED5-9FC950C27C58}"/>
          </ac:spMkLst>
        </pc:spChg>
        <pc:spChg chg="mod">
          <ac:chgData name="Nicolas Greull" userId="00fb2313-e262-4b6b-9988-f685226329b9" providerId="ADAL" clId="{956A18F2-1608-4370-8DF8-0AA78DC6FBF5}" dt="2020-10-24T09:40:03.361" v="122" actId="20577"/>
          <ac:spMkLst>
            <pc:docMk/>
            <pc:sldMk cId="420724178" sldId="268"/>
            <ac:spMk id="5" creationId="{D31BA743-0E34-8043-AEE6-5CA2136F37D7}"/>
          </ac:spMkLst>
        </pc:spChg>
        <pc:picChg chg="add mod">
          <ac:chgData name="Nicolas Greull" userId="00fb2313-e262-4b6b-9988-f685226329b9" providerId="ADAL" clId="{956A18F2-1608-4370-8DF8-0AA78DC6FBF5}" dt="2020-10-24T12:49:13.090" v="180" actId="1076"/>
          <ac:picMkLst>
            <pc:docMk/>
            <pc:sldMk cId="420724178" sldId="268"/>
            <ac:picMk id="4" creationId="{CF8F8AF4-3424-4E49-BC2A-A68F6ACA89F5}"/>
          </ac:picMkLst>
        </pc:picChg>
        <pc:picChg chg="add mod">
          <ac:chgData name="Nicolas Greull" userId="00fb2313-e262-4b6b-9988-f685226329b9" providerId="ADAL" clId="{956A18F2-1608-4370-8DF8-0AA78DC6FBF5}" dt="2020-10-24T12:49:19.679" v="183" actId="1076"/>
          <ac:picMkLst>
            <pc:docMk/>
            <pc:sldMk cId="420724178" sldId="268"/>
            <ac:picMk id="6" creationId="{FEB9150E-C8A1-480D-9F08-3ECE3C87A1F6}"/>
          </ac:picMkLst>
        </pc:picChg>
        <pc:picChg chg="mod modCrop">
          <ac:chgData name="Nicolas Greull" userId="00fb2313-e262-4b6b-9988-f685226329b9" providerId="ADAL" clId="{956A18F2-1608-4370-8DF8-0AA78DC6FBF5}" dt="2020-10-24T12:49:09.820" v="179" actId="14100"/>
          <ac:picMkLst>
            <pc:docMk/>
            <pc:sldMk cId="420724178" sldId="268"/>
            <ac:picMk id="8" creationId="{F973D596-F1B7-A145-A469-2BC0DA61D9A3}"/>
          </ac:picMkLst>
        </pc:picChg>
        <pc:picChg chg="mod modCrop">
          <ac:chgData name="Nicolas Greull" userId="00fb2313-e262-4b6b-9988-f685226329b9" providerId="ADAL" clId="{956A18F2-1608-4370-8DF8-0AA78DC6FBF5}" dt="2020-10-24T12:49:27.398" v="184" actId="732"/>
          <ac:picMkLst>
            <pc:docMk/>
            <pc:sldMk cId="420724178" sldId="268"/>
            <ac:picMk id="12" creationId="{E29164C2-E505-6B4D-92AA-238EBF3D8AAA}"/>
          </ac:picMkLst>
        </pc:picChg>
      </pc:sldChg>
    </pc:docChg>
  </pc:docChgLst>
  <pc:docChgLst>
    <pc:chgData name="Tomas Raul Fieg" userId="e7327860-1297-4186-be33-4020a4451954" providerId="ADAL" clId="{7C09F312-4C76-4B51-AED8-4C1FA7301C50}"/>
    <pc:docChg chg="undo custSel modSld">
      <pc:chgData name="Tomas Raul Fieg" userId="e7327860-1297-4186-be33-4020a4451954" providerId="ADAL" clId="{7C09F312-4C76-4B51-AED8-4C1FA7301C50}" dt="2020-10-24T10:38:13.976" v="41" actId="20577"/>
      <pc:docMkLst>
        <pc:docMk/>
      </pc:docMkLst>
      <pc:sldChg chg="addSp delSp modSp mod">
        <pc:chgData name="Tomas Raul Fieg" userId="e7327860-1297-4186-be33-4020a4451954" providerId="ADAL" clId="{7C09F312-4C76-4B51-AED8-4C1FA7301C50}" dt="2020-10-24T10:38:13.976" v="41" actId="20577"/>
        <pc:sldMkLst>
          <pc:docMk/>
          <pc:sldMk cId="3407211929" sldId="271"/>
        </pc:sldMkLst>
        <pc:spChg chg="mod">
          <ac:chgData name="Tomas Raul Fieg" userId="e7327860-1297-4186-be33-4020a4451954" providerId="ADAL" clId="{7C09F312-4C76-4B51-AED8-4C1FA7301C50}" dt="2020-10-24T10:38:13.976" v="41" actId="20577"/>
          <ac:spMkLst>
            <pc:docMk/>
            <pc:sldMk cId="3407211929" sldId="271"/>
            <ac:spMk id="5" creationId="{D31BA743-0E34-8043-AEE6-5CA2136F37D7}"/>
          </ac:spMkLst>
        </pc:spChg>
        <pc:spChg chg="add mod">
          <ac:chgData name="Tomas Raul Fieg" userId="e7327860-1297-4186-be33-4020a4451954" providerId="ADAL" clId="{7C09F312-4C76-4B51-AED8-4C1FA7301C50}" dt="2020-10-24T07:53:02.252" v="40" actId="1076"/>
          <ac:spMkLst>
            <pc:docMk/>
            <pc:sldMk cId="3407211929" sldId="271"/>
            <ac:spMk id="7" creationId="{395474E1-6256-4A13-94E4-BF0C22EABB0D}"/>
          </ac:spMkLst>
        </pc:spChg>
        <pc:spChg chg="add del mod">
          <ac:chgData name="Tomas Raul Fieg" userId="e7327860-1297-4186-be33-4020a4451954" providerId="ADAL" clId="{7C09F312-4C76-4B51-AED8-4C1FA7301C50}" dt="2020-10-24T07:51:59.267" v="25"/>
          <ac:spMkLst>
            <pc:docMk/>
            <pc:sldMk cId="3407211929" sldId="271"/>
            <ac:spMk id="9" creationId="{479845BB-43B2-41EA-B3A8-959AA8DAFF8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nhs.uk/live-well/eat-well/" TargetMode="External"/><Relationship Id="rId7" Type="http://schemas.openxmlformats.org/officeDocument/2006/relationships/image" Target="../media/image43.svg"/><Relationship Id="rId2" Type="http://schemas.openxmlformats.org/officeDocument/2006/relationships/hyperlink" Target="https://www.cdc.gov/healthyweight/healthy_eating/index.html" TargetMode="External"/><Relationship Id="rId1" Type="http://schemas.openxmlformats.org/officeDocument/2006/relationships/hyperlink" Target="https://www.who.int/news-room/fact-sheets/detail/healthy-diet" TargetMode="Externa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hyperlink" Target="https://www.who.int/news-room/fact-sheets/detail/healthy-diet" TargetMode="External"/><Relationship Id="rId7" Type="http://schemas.openxmlformats.org/officeDocument/2006/relationships/image" Target="../media/image44.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hyperlink" Target="https://www.cdc.gov/healthyweight/healthy_eating/index.html" TargetMode="External"/><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hyperlink" Target="https://www.nhs.uk/live-well/eat-well/"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842FB1-3C32-46F2-BDED-FDECC903646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CC2838E-D676-4B41-A9BB-13BE86DBAE28}">
      <dgm:prSet/>
      <dgm:spPr/>
      <dgm:t>
        <a:bodyPr/>
        <a:lstStyle/>
        <a:p>
          <a:pPr>
            <a:lnSpc>
              <a:spcPct val="100000"/>
            </a:lnSpc>
          </a:pPr>
          <a:r>
            <a:rPr lang="en-US"/>
            <a:t>Business Problem</a:t>
          </a:r>
        </a:p>
      </dgm:t>
    </dgm:pt>
    <dgm:pt modelId="{3A21F309-7102-4BBA-8927-68D2E6C1E485}" type="parTrans" cxnId="{2C50D6DF-4658-4DF1-9D80-62DDA12629F3}">
      <dgm:prSet/>
      <dgm:spPr/>
      <dgm:t>
        <a:bodyPr/>
        <a:lstStyle/>
        <a:p>
          <a:endParaRPr lang="en-US"/>
        </a:p>
      </dgm:t>
    </dgm:pt>
    <dgm:pt modelId="{3F376FDD-06FD-44FB-9BD1-EDE6A23E5AA1}" type="sibTrans" cxnId="{2C50D6DF-4658-4DF1-9D80-62DDA12629F3}">
      <dgm:prSet/>
      <dgm:spPr/>
      <dgm:t>
        <a:bodyPr/>
        <a:lstStyle/>
        <a:p>
          <a:endParaRPr lang="en-US"/>
        </a:p>
      </dgm:t>
    </dgm:pt>
    <dgm:pt modelId="{88A498FA-F999-4974-9EEB-A48180C61572}">
      <dgm:prSet/>
      <dgm:spPr/>
      <dgm:t>
        <a:bodyPr/>
        <a:lstStyle/>
        <a:p>
          <a:pPr>
            <a:lnSpc>
              <a:spcPct val="100000"/>
            </a:lnSpc>
          </a:pPr>
          <a:r>
            <a:rPr lang="en-US"/>
            <a:t>Business Objective </a:t>
          </a:r>
        </a:p>
      </dgm:t>
    </dgm:pt>
    <dgm:pt modelId="{48137E77-A2D2-4FDC-BC79-8C5B20EF49D8}" type="parTrans" cxnId="{26D30BAB-4E8F-46B5-89BA-25F8B7CBD6A5}">
      <dgm:prSet/>
      <dgm:spPr/>
      <dgm:t>
        <a:bodyPr/>
        <a:lstStyle/>
        <a:p>
          <a:endParaRPr lang="en-US"/>
        </a:p>
      </dgm:t>
    </dgm:pt>
    <dgm:pt modelId="{EC29B364-6494-46FD-9C38-F789EB5A6324}" type="sibTrans" cxnId="{26D30BAB-4E8F-46B5-89BA-25F8B7CBD6A5}">
      <dgm:prSet/>
      <dgm:spPr/>
      <dgm:t>
        <a:bodyPr/>
        <a:lstStyle/>
        <a:p>
          <a:endParaRPr lang="en-US"/>
        </a:p>
      </dgm:t>
    </dgm:pt>
    <dgm:pt modelId="{FCBDC17F-799A-4DC8-84EC-5E6B18874160}">
      <dgm:prSet/>
      <dgm:spPr/>
      <dgm:t>
        <a:bodyPr/>
        <a:lstStyle/>
        <a:p>
          <a:pPr>
            <a:lnSpc>
              <a:spcPct val="100000"/>
            </a:lnSpc>
          </a:pPr>
          <a:r>
            <a:rPr lang="en-US"/>
            <a:t>Mission</a:t>
          </a:r>
        </a:p>
      </dgm:t>
    </dgm:pt>
    <dgm:pt modelId="{F8341B50-5D91-4FFE-A0DC-7F8774E1853A}" type="parTrans" cxnId="{9E7766BE-ABA6-4701-94B6-C653868868EE}">
      <dgm:prSet/>
      <dgm:spPr/>
      <dgm:t>
        <a:bodyPr/>
        <a:lstStyle/>
        <a:p>
          <a:endParaRPr lang="en-US"/>
        </a:p>
      </dgm:t>
    </dgm:pt>
    <dgm:pt modelId="{5990DB2D-84DA-4219-87CD-F3EF12520D57}" type="sibTrans" cxnId="{9E7766BE-ABA6-4701-94B6-C653868868EE}">
      <dgm:prSet/>
      <dgm:spPr/>
      <dgm:t>
        <a:bodyPr/>
        <a:lstStyle/>
        <a:p>
          <a:endParaRPr lang="en-US"/>
        </a:p>
      </dgm:t>
    </dgm:pt>
    <dgm:pt modelId="{7506CA36-1FF6-41B0-809C-59B2EACEC1C7}">
      <dgm:prSet/>
      <dgm:spPr/>
      <dgm:t>
        <a:bodyPr/>
        <a:lstStyle/>
        <a:p>
          <a:pPr>
            <a:lnSpc>
              <a:spcPct val="100000"/>
            </a:lnSpc>
          </a:pPr>
          <a:r>
            <a:rPr lang="en-US"/>
            <a:t>Analysis</a:t>
          </a:r>
        </a:p>
      </dgm:t>
    </dgm:pt>
    <dgm:pt modelId="{2C19C485-CCA1-4767-8A95-21EEFE86D9E4}" type="parTrans" cxnId="{DFD53E95-559F-40D0-8A8C-4F49153D4069}">
      <dgm:prSet/>
      <dgm:spPr/>
      <dgm:t>
        <a:bodyPr/>
        <a:lstStyle/>
        <a:p>
          <a:endParaRPr lang="en-US"/>
        </a:p>
      </dgm:t>
    </dgm:pt>
    <dgm:pt modelId="{222BD82E-0E8F-4734-842B-FE002A15D163}" type="sibTrans" cxnId="{DFD53E95-559F-40D0-8A8C-4F49153D4069}">
      <dgm:prSet/>
      <dgm:spPr/>
      <dgm:t>
        <a:bodyPr/>
        <a:lstStyle/>
        <a:p>
          <a:endParaRPr lang="en-US"/>
        </a:p>
      </dgm:t>
    </dgm:pt>
    <dgm:pt modelId="{746D3A8A-2508-479B-A86A-353A29383106}">
      <dgm:prSet/>
      <dgm:spPr/>
      <dgm:t>
        <a:bodyPr/>
        <a:lstStyle/>
        <a:p>
          <a:pPr>
            <a:lnSpc>
              <a:spcPct val="100000"/>
            </a:lnSpc>
          </a:pPr>
          <a:r>
            <a:rPr lang="en-US"/>
            <a:t>Business Questions</a:t>
          </a:r>
        </a:p>
      </dgm:t>
    </dgm:pt>
    <dgm:pt modelId="{ABC7D22D-6816-44B0-856F-25F7F0172D81}" type="parTrans" cxnId="{AEE80B8D-B580-4ECE-8382-EF5431F57753}">
      <dgm:prSet/>
      <dgm:spPr/>
      <dgm:t>
        <a:bodyPr/>
        <a:lstStyle/>
        <a:p>
          <a:endParaRPr lang="en-US"/>
        </a:p>
      </dgm:t>
    </dgm:pt>
    <dgm:pt modelId="{F66070CA-588A-4417-9BDB-E0E6965CA311}" type="sibTrans" cxnId="{AEE80B8D-B580-4ECE-8382-EF5431F57753}">
      <dgm:prSet/>
      <dgm:spPr/>
      <dgm:t>
        <a:bodyPr/>
        <a:lstStyle/>
        <a:p>
          <a:endParaRPr lang="en-US"/>
        </a:p>
      </dgm:t>
    </dgm:pt>
    <dgm:pt modelId="{C0D63DE9-CCDE-4219-A3B9-A4BB48C29FEF}">
      <dgm:prSet/>
      <dgm:spPr/>
      <dgm:t>
        <a:bodyPr/>
        <a:lstStyle/>
        <a:p>
          <a:pPr>
            <a:lnSpc>
              <a:spcPct val="100000"/>
            </a:lnSpc>
          </a:pPr>
          <a:r>
            <a:rPr lang="en-US"/>
            <a:t>Conclusions</a:t>
          </a:r>
        </a:p>
      </dgm:t>
    </dgm:pt>
    <dgm:pt modelId="{8CFF1784-3057-4136-A37B-50B2C4673926}" type="parTrans" cxnId="{4658B8F5-C889-4FC2-9F6B-8CF84DEE4B37}">
      <dgm:prSet/>
      <dgm:spPr/>
      <dgm:t>
        <a:bodyPr/>
        <a:lstStyle/>
        <a:p>
          <a:endParaRPr lang="en-US"/>
        </a:p>
      </dgm:t>
    </dgm:pt>
    <dgm:pt modelId="{4B57F350-97B5-4CB1-87CF-F850438BBD2A}" type="sibTrans" cxnId="{4658B8F5-C889-4FC2-9F6B-8CF84DEE4B37}">
      <dgm:prSet/>
      <dgm:spPr/>
      <dgm:t>
        <a:bodyPr/>
        <a:lstStyle/>
        <a:p>
          <a:endParaRPr lang="en-US"/>
        </a:p>
      </dgm:t>
    </dgm:pt>
    <dgm:pt modelId="{9EA40151-0001-4492-A417-E8055FE6693F}">
      <dgm:prSet/>
      <dgm:spPr/>
      <dgm:t>
        <a:bodyPr/>
        <a:lstStyle/>
        <a:p>
          <a:pPr>
            <a:lnSpc>
              <a:spcPct val="100000"/>
            </a:lnSpc>
          </a:pPr>
          <a:r>
            <a:rPr lang="en-US"/>
            <a:t>Closing Remarks</a:t>
          </a:r>
        </a:p>
      </dgm:t>
    </dgm:pt>
    <dgm:pt modelId="{7BA19E3E-E6BC-4986-99E9-04ED7C087DFA}" type="parTrans" cxnId="{A8B84ABB-BD21-4A5C-B98D-7DFDF4A29290}">
      <dgm:prSet/>
      <dgm:spPr/>
      <dgm:t>
        <a:bodyPr/>
        <a:lstStyle/>
        <a:p>
          <a:endParaRPr lang="en-US"/>
        </a:p>
      </dgm:t>
    </dgm:pt>
    <dgm:pt modelId="{F04B6A31-F6DA-474F-AAE0-6FC6DB5E733B}" type="sibTrans" cxnId="{A8B84ABB-BD21-4A5C-B98D-7DFDF4A29290}">
      <dgm:prSet/>
      <dgm:spPr/>
      <dgm:t>
        <a:bodyPr/>
        <a:lstStyle/>
        <a:p>
          <a:endParaRPr lang="en-US"/>
        </a:p>
      </dgm:t>
    </dgm:pt>
    <dgm:pt modelId="{E787338F-555B-304C-93C5-F40D2A9592E2}">
      <dgm:prSet/>
      <dgm:spPr/>
      <dgm:t>
        <a:bodyPr/>
        <a:lstStyle/>
        <a:p>
          <a:pPr>
            <a:lnSpc>
              <a:spcPct val="100000"/>
            </a:lnSpc>
          </a:pPr>
          <a:r>
            <a:rPr lang="en-US"/>
            <a:t>Analytical Workflow</a:t>
          </a:r>
        </a:p>
      </dgm:t>
    </dgm:pt>
    <dgm:pt modelId="{F69B63AB-477B-DC4D-A1F0-6809888A49E4}" type="parTrans" cxnId="{12BAD1D5-764C-8F47-8C52-FBAF074CB305}">
      <dgm:prSet/>
      <dgm:spPr/>
      <dgm:t>
        <a:bodyPr/>
        <a:lstStyle/>
        <a:p>
          <a:endParaRPr lang="en-US"/>
        </a:p>
      </dgm:t>
    </dgm:pt>
    <dgm:pt modelId="{819CD4DD-DEF9-134A-8E17-8AF90D580C47}" type="sibTrans" cxnId="{12BAD1D5-764C-8F47-8C52-FBAF074CB305}">
      <dgm:prSet/>
      <dgm:spPr/>
      <dgm:t>
        <a:bodyPr/>
        <a:lstStyle/>
        <a:p>
          <a:endParaRPr lang="en-US"/>
        </a:p>
      </dgm:t>
    </dgm:pt>
    <dgm:pt modelId="{7D5F9839-9EF2-40D6-BAED-7BAFB4826D8E}" type="pres">
      <dgm:prSet presAssocID="{DE842FB1-3C32-46F2-BDED-FDECC9036462}" presName="root" presStyleCnt="0">
        <dgm:presLayoutVars>
          <dgm:dir/>
          <dgm:resizeHandles val="exact"/>
        </dgm:presLayoutVars>
      </dgm:prSet>
      <dgm:spPr/>
    </dgm:pt>
    <dgm:pt modelId="{DB843D32-42E1-4BF0-B2DD-324FFB48AC52}" type="pres">
      <dgm:prSet presAssocID="{4CC2838E-D676-4B41-A9BB-13BE86DBAE28}" presName="compNode" presStyleCnt="0"/>
      <dgm:spPr/>
    </dgm:pt>
    <dgm:pt modelId="{CD0614C7-B0A5-493F-A048-A6D72255E5CB}" type="pres">
      <dgm:prSet presAssocID="{4CC2838E-D676-4B41-A9BB-13BE86DBAE28}" presName="bgRect" presStyleLbl="bgShp" presStyleIdx="0" presStyleCnt="5"/>
      <dgm:spPr/>
    </dgm:pt>
    <dgm:pt modelId="{05D3D7A6-3C4B-4014-A8C2-09D613357E7B}" type="pres">
      <dgm:prSet presAssocID="{4CC2838E-D676-4B41-A9BB-13BE86DBAE2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ancial"/>
        </a:ext>
      </dgm:extLst>
    </dgm:pt>
    <dgm:pt modelId="{E8D9C5CA-5B83-4489-A027-15C2A57DECCF}" type="pres">
      <dgm:prSet presAssocID="{4CC2838E-D676-4B41-A9BB-13BE86DBAE28}" presName="spaceRect" presStyleCnt="0"/>
      <dgm:spPr/>
    </dgm:pt>
    <dgm:pt modelId="{2F8CCD8D-471C-4528-90DB-FD2628E2B7DF}" type="pres">
      <dgm:prSet presAssocID="{4CC2838E-D676-4B41-A9BB-13BE86DBAE28}" presName="parTx" presStyleLbl="revTx" presStyleIdx="0" presStyleCnt="6">
        <dgm:presLayoutVars>
          <dgm:chMax val="0"/>
          <dgm:chPref val="0"/>
        </dgm:presLayoutVars>
      </dgm:prSet>
      <dgm:spPr/>
    </dgm:pt>
    <dgm:pt modelId="{3A42ED8E-EF17-485E-B1E2-4A4A0CBCECC4}" type="pres">
      <dgm:prSet presAssocID="{3F376FDD-06FD-44FB-9BD1-EDE6A23E5AA1}" presName="sibTrans" presStyleCnt="0"/>
      <dgm:spPr/>
    </dgm:pt>
    <dgm:pt modelId="{7D95CF49-A154-4BA7-97DC-4EF595BB7179}" type="pres">
      <dgm:prSet presAssocID="{88A498FA-F999-4974-9EEB-A48180C61572}" presName="compNode" presStyleCnt="0"/>
      <dgm:spPr/>
    </dgm:pt>
    <dgm:pt modelId="{3B14A328-9123-427F-8228-53488CACEE93}" type="pres">
      <dgm:prSet presAssocID="{88A498FA-F999-4974-9EEB-A48180C61572}" presName="bgRect" presStyleLbl="bgShp" presStyleIdx="1" presStyleCnt="5"/>
      <dgm:spPr/>
    </dgm:pt>
    <dgm:pt modelId="{AB175C8A-A17C-45C4-B3F3-59B8C50F561D}" type="pres">
      <dgm:prSet presAssocID="{88A498FA-F999-4974-9EEB-A48180C6157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M Customer Insights App"/>
        </a:ext>
      </dgm:extLst>
    </dgm:pt>
    <dgm:pt modelId="{559C19B8-2CB7-40AF-B88A-458C92F0A7B8}" type="pres">
      <dgm:prSet presAssocID="{88A498FA-F999-4974-9EEB-A48180C61572}" presName="spaceRect" presStyleCnt="0"/>
      <dgm:spPr/>
    </dgm:pt>
    <dgm:pt modelId="{AD5E8D91-CDFD-4C25-866A-DA75E1CA217C}" type="pres">
      <dgm:prSet presAssocID="{88A498FA-F999-4974-9EEB-A48180C61572}" presName="parTx" presStyleLbl="revTx" presStyleIdx="1" presStyleCnt="6">
        <dgm:presLayoutVars>
          <dgm:chMax val="0"/>
          <dgm:chPref val="0"/>
        </dgm:presLayoutVars>
      </dgm:prSet>
      <dgm:spPr/>
    </dgm:pt>
    <dgm:pt modelId="{084A411D-C115-4C6C-BC53-7C0560A7CF0E}" type="pres">
      <dgm:prSet presAssocID="{EC29B364-6494-46FD-9C38-F789EB5A6324}" presName="sibTrans" presStyleCnt="0"/>
      <dgm:spPr/>
    </dgm:pt>
    <dgm:pt modelId="{085C605C-CD0A-4AF0-9929-F5FA3979571A}" type="pres">
      <dgm:prSet presAssocID="{FCBDC17F-799A-4DC8-84EC-5E6B18874160}" presName="compNode" presStyleCnt="0"/>
      <dgm:spPr/>
    </dgm:pt>
    <dgm:pt modelId="{6DCBEAE6-105D-44F5-A799-0E809C3BDB91}" type="pres">
      <dgm:prSet presAssocID="{FCBDC17F-799A-4DC8-84EC-5E6B18874160}" presName="bgRect" presStyleLbl="bgShp" presStyleIdx="2" presStyleCnt="5"/>
      <dgm:spPr/>
    </dgm:pt>
    <dgm:pt modelId="{9C5CC31C-FF8D-4E77-9052-EC63CA7DF664}" type="pres">
      <dgm:prSet presAssocID="{FCBDC17F-799A-4DC8-84EC-5E6B1887416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 Team Project"/>
        </a:ext>
      </dgm:extLst>
    </dgm:pt>
    <dgm:pt modelId="{D88BA244-E8A6-4BEE-B06B-E07D90060213}" type="pres">
      <dgm:prSet presAssocID="{FCBDC17F-799A-4DC8-84EC-5E6B18874160}" presName="spaceRect" presStyleCnt="0"/>
      <dgm:spPr/>
    </dgm:pt>
    <dgm:pt modelId="{365A6472-A8A3-4FA2-B847-5E2F58BBFEF6}" type="pres">
      <dgm:prSet presAssocID="{FCBDC17F-799A-4DC8-84EC-5E6B18874160}" presName="parTx" presStyleLbl="revTx" presStyleIdx="2" presStyleCnt="6">
        <dgm:presLayoutVars>
          <dgm:chMax val="0"/>
          <dgm:chPref val="0"/>
        </dgm:presLayoutVars>
      </dgm:prSet>
      <dgm:spPr/>
    </dgm:pt>
    <dgm:pt modelId="{EF06DE57-C4E4-46B6-AAB2-80AE03A09810}" type="pres">
      <dgm:prSet presAssocID="{5990DB2D-84DA-4219-87CD-F3EF12520D57}" presName="sibTrans" presStyleCnt="0"/>
      <dgm:spPr/>
    </dgm:pt>
    <dgm:pt modelId="{59C6C4AF-DDB2-4944-8BBC-300DF9F046AB}" type="pres">
      <dgm:prSet presAssocID="{7506CA36-1FF6-41B0-809C-59B2EACEC1C7}" presName="compNode" presStyleCnt="0"/>
      <dgm:spPr/>
    </dgm:pt>
    <dgm:pt modelId="{61F70780-2308-43A0-8673-8AB85B293AD8}" type="pres">
      <dgm:prSet presAssocID="{7506CA36-1FF6-41B0-809C-59B2EACEC1C7}" presName="bgRect" presStyleLbl="bgShp" presStyleIdx="3" presStyleCnt="5"/>
      <dgm:spPr/>
    </dgm:pt>
    <dgm:pt modelId="{92034916-FFD0-4970-A1D4-FABF3393F83E}" type="pres">
      <dgm:prSet presAssocID="{7506CA36-1FF6-41B0-809C-59B2EACEC1C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7263D2EA-38F5-49C6-ABEC-4727F71F8118}" type="pres">
      <dgm:prSet presAssocID="{7506CA36-1FF6-41B0-809C-59B2EACEC1C7}" presName="spaceRect" presStyleCnt="0"/>
      <dgm:spPr/>
    </dgm:pt>
    <dgm:pt modelId="{B5E9D529-0FB7-4D1C-8FB7-159DC63E6D3E}" type="pres">
      <dgm:prSet presAssocID="{7506CA36-1FF6-41B0-809C-59B2EACEC1C7}" presName="parTx" presStyleLbl="revTx" presStyleIdx="3" presStyleCnt="6">
        <dgm:presLayoutVars>
          <dgm:chMax val="0"/>
          <dgm:chPref val="0"/>
        </dgm:presLayoutVars>
      </dgm:prSet>
      <dgm:spPr/>
    </dgm:pt>
    <dgm:pt modelId="{C5893C3D-917F-4ECD-8BA0-5AB0FB6A68EB}" type="pres">
      <dgm:prSet presAssocID="{7506CA36-1FF6-41B0-809C-59B2EACEC1C7}" presName="desTx" presStyleLbl="revTx" presStyleIdx="4" presStyleCnt="6">
        <dgm:presLayoutVars/>
      </dgm:prSet>
      <dgm:spPr/>
    </dgm:pt>
    <dgm:pt modelId="{2884FC43-3962-4361-AEC5-989BDF396E03}" type="pres">
      <dgm:prSet presAssocID="{222BD82E-0E8F-4734-842B-FE002A15D163}" presName="sibTrans" presStyleCnt="0"/>
      <dgm:spPr/>
    </dgm:pt>
    <dgm:pt modelId="{69836A1E-90C1-449E-A5A5-614D1070BFB0}" type="pres">
      <dgm:prSet presAssocID="{9EA40151-0001-4492-A417-E8055FE6693F}" presName="compNode" presStyleCnt="0"/>
      <dgm:spPr/>
    </dgm:pt>
    <dgm:pt modelId="{1B8FC012-99BD-4DCA-AA00-A2F10A6514E8}" type="pres">
      <dgm:prSet presAssocID="{9EA40151-0001-4492-A417-E8055FE6693F}" presName="bgRect" presStyleLbl="bgShp" presStyleIdx="4" presStyleCnt="5"/>
      <dgm:spPr/>
    </dgm:pt>
    <dgm:pt modelId="{7B1736E3-2B9C-4795-BCC5-7AD20E345107}" type="pres">
      <dgm:prSet presAssocID="{9EA40151-0001-4492-A417-E8055FE6693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ght Double Quote"/>
        </a:ext>
      </dgm:extLst>
    </dgm:pt>
    <dgm:pt modelId="{1476CD9B-E6F4-4878-97A7-CE18657F3326}" type="pres">
      <dgm:prSet presAssocID="{9EA40151-0001-4492-A417-E8055FE6693F}" presName="spaceRect" presStyleCnt="0"/>
      <dgm:spPr/>
    </dgm:pt>
    <dgm:pt modelId="{202F6DF9-1F57-44E1-A14D-4946797B30D0}" type="pres">
      <dgm:prSet presAssocID="{9EA40151-0001-4492-A417-E8055FE6693F}" presName="parTx" presStyleLbl="revTx" presStyleIdx="5" presStyleCnt="6">
        <dgm:presLayoutVars>
          <dgm:chMax val="0"/>
          <dgm:chPref val="0"/>
        </dgm:presLayoutVars>
      </dgm:prSet>
      <dgm:spPr/>
    </dgm:pt>
  </dgm:ptLst>
  <dgm:cxnLst>
    <dgm:cxn modelId="{40AF6613-CE48-438A-B348-1B75C54398A2}" type="presOf" srcId="{7506CA36-1FF6-41B0-809C-59B2EACEC1C7}" destId="{B5E9D529-0FB7-4D1C-8FB7-159DC63E6D3E}" srcOrd="0" destOrd="0" presId="urn:microsoft.com/office/officeart/2018/2/layout/IconVerticalSolidList"/>
    <dgm:cxn modelId="{42D91029-6403-4920-8E9B-5FCBE0AA6EC1}" type="presOf" srcId="{DE842FB1-3C32-46F2-BDED-FDECC9036462}" destId="{7D5F9839-9EF2-40D6-BAED-7BAFB4826D8E}" srcOrd="0" destOrd="0" presId="urn:microsoft.com/office/officeart/2018/2/layout/IconVerticalSolidList"/>
    <dgm:cxn modelId="{CC67A35C-1421-4FBB-91AA-31A44644C49F}" type="presOf" srcId="{4CC2838E-D676-4B41-A9BB-13BE86DBAE28}" destId="{2F8CCD8D-471C-4528-90DB-FD2628E2B7DF}" srcOrd="0" destOrd="0" presId="urn:microsoft.com/office/officeart/2018/2/layout/IconVerticalSolidList"/>
    <dgm:cxn modelId="{C7395B43-ADC6-444B-A1DA-4080AE36394A}" type="presOf" srcId="{746D3A8A-2508-479B-A86A-353A29383106}" destId="{C5893C3D-917F-4ECD-8BA0-5AB0FB6A68EB}" srcOrd="0" destOrd="0" presId="urn:microsoft.com/office/officeart/2018/2/layout/IconVerticalSolidList"/>
    <dgm:cxn modelId="{520ABE68-0585-4291-8913-C4417CC7C2ED}" type="presOf" srcId="{88A498FA-F999-4974-9EEB-A48180C61572}" destId="{AD5E8D91-CDFD-4C25-866A-DA75E1CA217C}" srcOrd="0" destOrd="0" presId="urn:microsoft.com/office/officeart/2018/2/layout/IconVerticalSolidList"/>
    <dgm:cxn modelId="{AEE80B8D-B580-4ECE-8382-EF5431F57753}" srcId="{7506CA36-1FF6-41B0-809C-59B2EACEC1C7}" destId="{746D3A8A-2508-479B-A86A-353A29383106}" srcOrd="0" destOrd="0" parTransId="{ABC7D22D-6816-44B0-856F-25F7F0172D81}" sibTransId="{F66070CA-588A-4417-9BDB-E0E6965CA311}"/>
    <dgm:cxn modelId="{678C4192-0CD7-B047-A983-518BB7113225}" type="presOf" srcId="{E787338F-555B-304C-93C5-F40D2A9592E2}" destId="{C5893C3D-917F-4ECD-8BA0-5AB0FB6A68EB}" srcOrd="0" destOrd="1" presId="urn:microsoft.com/office/officeart/2018/2/layout/IconVerticalSolidList"/>
    <dgm:cxn modelId="{DFD53E95-559F-40D0-8A8C-4F49153D4069}" srcId="{DE842FB1-3C32-46F2-BDED-FDECC9036462}" destId="{7506CA36-1FF6-41B0-809C-59B2EACEC1C7}" srcOrd="3" destOrd="0" parTransId="{2C19C485-CCA1-4767-8A95-21EEFE86D9E4}" sibTransId="{222BD82E-0E8F-4734-842B-FE002A15D163}"/>
    <dgm:cxn modelId="{26D30BAB-4E8F-46B5-89BA-25F8B7CBD6A5}" srcId="{DE842FB1-3C32-46F2-BDED-FDECC9036462}" destId="{88A498FA-F999-4974-9EEB-A48180C61572}" srcOrd="1" destOrd="0" parTransId="{48137E77-A2D2-4FDC-BC79-8C5B20EF49D8}" sibTransId="{EC29B364-6494-46FD-9C38-F789EB5A6324}"/>
    <dgm:cxn modelId="{A8B84ABB-BD21-4A5C-B98D-7DFDF4A29290}" srcId="{DE842FB1-3C32-46F2-BDED-FDECC9036462}" destId="{9EA40151-0001-4492-A417-E8055FE6693F}" srcOrd="4" destOrd="0" parTransId="{7BA19E3E-E6BC-4986-99E9-04ED7C087DFA}" sibTransId="{F04B6A31-F6DA-474F-AAE0-6FC6DB5E733B}"/>
    <dgm:cxn modelId="{9E7766BE-ABA6-4701-94B6-C653868868EE}" srcId="{DE842FB1-3C32-46F2-BDED-FDECC9036462}" destId="{FCBDC17F-799A-4DC8-84EC-5E6B18874160}" srcOrd="2" destOrd="0" parTransId="{F8341B50-5D91-4FFE-A0DC-7F8774E1853A}" sibTransId="{5990DB2D-84DA-4219-87CD-F3EF12520D57}"/>
    <dgm:cxn modelId="{071305C7-4C79-4B18-B20D-EBC1D364FAF7}" type="presOf" srcId="{C0D63DE9-CCDE-4219-A3B9-A4BB48C29FEF}" destId="{C5893C3D-917F-4ECD-8BA0-5AB0FB6A68EB}" srcOrd="0" destOrd="2" presId="urn:microsoft.com/office/officeart/2018/2/layout/IconVerticalSolidList"/>
    <dgm:cxn modelId="{12BAD1D5-764C-8F47-8C52-FBAF074CB305}" srcId="{7506CA36-1FF6-41B0-809C-59B2EACEC1C7}" destId="{E787338F-555B-304C-93C5-F40D2A9592E2}" srcOrd="1" destOrd="0" parTransId="{F69B63AB-477B-DC4D-A1F0-6809888A49E4}" sibTransId="{819CD4DD-DEF9-134A-8E17-8AF90D580C47}"/>
    <dgm:cxn modelId="{2C50D6DF-4658-4DF1-9D80-62DDA12629F3}" srcId="{DE842FB1-3C32-46F2-BDED-FDECC9036462}" destId="{4CC2838E-D676-4B41-A9BB-13BE86DBAE28}" srcOrd="0" destOrd="0" parTransId="{3A21F309-7102-4BBA-8927-68D2E6C1E485}" sibTransId="{3F376FDD-06FD-44FB-9BD1-EDE6A23E5AA1}"/>
    <dgm:cxn modelId="{16981DE6-9FB3-4524-8E06-AE550D8B76E7}" type="presOf" srcId="{FCBDC17F-799A-4DC8-84EC-5E6B18874160}" destId="{365A6472-A8A3-4FA2-B847-5E2F58BBFEF6}" srcOrd="0" destOrd="0" presId="urn:microsoft.com/office/officeart/2018/2/layout/IconVerticalSolidList"/>
    <dgm:cxn modelId="{18544AEA-EE80-4988-933F-AF0BE15D33BE}" type="presOf" srcId="{9EA40151-0001-4492-A417-E8055FE6693F}" destId="{202F6DF9-1F57-44E1-A14D-4946797B30D0}" srcOrd="0" destOrd="0" presId="urn:microsoft.com/office/officeart/2018/2/layout/IconVerticalSolidList"/>
    <dgm:cxn modelId="{4658B8F5-C889-4FC2-9F6B-8CF84DEE4B37}" srcId="{7506CA36-1FF6-41B0-809C-59B2EACEC1C7}" destId="{C0D63DE9-CCDE-4219-A3B9-A4BB48C29FEF}" srcOrd="2" destOrd="0" parTransId="{8CFF1784-3057-4136-A37B-50B2C4673926}" sibTransId="{4B57F350-97B5-4CB1-87CF-F850438BBD2A}"/>
    <dgm:cxn modelId="{EF4F55FB-2457-4796-8E15-15064D1E6B9F}" type="presParOf" srcId="{7D5F9839-9EF2-40D6-BAED-7BAFB4826D8E}" destId="{DB843D32-42E1-4BF0-B2DD-324FFB48AC52}" srcOrd="0" destOrd="0" presId="urn:microsoft.com/office/officeart/2018/2/layout/IconVerticalSolidList"/>
    <dgm:cxn modelId="{24F0E096-BC60-497E-97C0-EA5E647BEA76}" type="presParOf" srcId="{DB843D32-42E1-4BF0-B2DD-324FFB48AC52}" destId="{CD0614C7-B0A5-493F-A048-A6D72255E5CB}" srcOrd="0" destOrd="0" presId="urn:microsoft.com/office/officeart/2018/2/layout/IconVerticalSolidList"/>
    <dgm:cxn modelId="{75F25118-29B0-4BBE-927D-B7F8D57E3F82}" type="presParOf" srcId="{DB843D32-42E1-4BF0-B2DD-324FFB48AC52}" destId="{05D3D7A6-3C4B-4014-A8C2-09D613357E7B}" srcOrd="1" destOrd="0" presId="urn:microsoft.com/office/officeart/2018/2/layout/IconVerticalSolidList"/>
    <dgm:cxn modelId="{89504467-22B2-43D3-8910-7E52C7B74703}" type="presParOf" srcId="{DB843D32-42E1-4BF0-B2DD-324FFB48AC52}" destId="{E8D9C5CA-5B83-4489-A027-15C2A57DECCF}" srcOrd="2" destOrd="0" presId="urn:microsoft.com/office/officeart/2018/2/layout/IconVerticalSolidList"/>
    <dgm:cxn modelId="{3D0D8BA3-3979-4772-B2AC-03C8FB7DE400}" type="presParOf" srcId="{DB843D32-42E1-4BF0-B2DD-324FFB48AC52}" destId="{2F8CCD8D-471C-4528-90DB-FD2628E2B7DF}" srcOrd="3" destOrd="0" presId="urn:microsoft.com/office/officeart/2018/2/layout/IconVerticalSolidList"/>
    <dgm:cxn modelId="{0E938C68-B844-4C8C-8A97-F8A9786A6686}" type="presParOf" srcId="{7D5F9839-9EF2-40D6-BAED-7BAFB4826D8E}" destId="{3A42ED8E-EF17-485E-B1E2-4A4A0CBCECC4}" srcOrd="1" destOrd="0" presId="urn:microsoft.com/office/officeart/2018/2/layout/IconVerticalSolidList"/>
    <dgm:cxn modelId="{F525E686-2485-4388-8BE7-B74649CA644C}" type="presParOf" srcId="{7D5F9839-9EF2-40D6-BAED-7BAFB4826D8E}" destId="{7D95CF49-A154-4BA7-97DC-4EF595BB7179}" srcOrd="2" destOrd="0" presId="urn:microsoft.com/office/officeart/2018/2/layout/IconVerticalSolidList"/>
    <dgm:cxn modelId="{8588C655-1732-4168-A937-850D3698B32E}" type="presParOf" srcId="{7D95CF49-A154-4BA7-97DC-4EF595BB7179}" destId="{3B14A328-9123-427F-8228-53488CACEE93}" srcOrd="0" destOrd="0" presId="urn:microsoft.com/office/officeart/2018/2/layout/IconVerticalSolidList"/>
    <dgm:cxn modelId="{61A055BF-F70A-412F-B88E-A331A1EEE2A8}" type="presParOf" srcId="{7D95CF49-A154-4BA7-97DC-4EF595BB7179}" destId="{AB175C8A-A17C-45C4-B3F3-59B8C50F561D}" srcOrd="1" destOrd="0" presId="urn:microsoft.com/office/officeart/2018/2/layout/IconVerticalSolidList"/>
    <dgm:cxn modelId="{BCA78337-FBC4-479C-AB7B-46258B3AA34B}" type="presParOf" srcId="{7D95CF49-A154-4BA7-97DC-4EF595BB7179}" destId="{559C19B8-2CB7-40AF-B88A-458C92F0A7B8}" srcOrd="2" destOrd="0" presId="urn:microsoft.com/office/officeart/2018/2/layout/IconVerticalSolidList"/>
    <dgm:cxn modelId="{96A195E0-42EE-412C-BA49-2740DB73E824}" type="presParOf" srcId="{7D95CF49-A154-4BA7-97DC-4EF595BB7179}" destId="{AD5E8D91-CDFD-4C25-866A-DA75E1CA217C}" srcOrd="3" destOrd="0" presId="urn:microsoft.com/office/officeart/2018/2/layout/IconVerticalSolidList"/>
    <dgm:cxn modelId="{9EC062D8-819A-46A7-B957-85C7E16458E0}" type="presParOf" srcId="{7D5F9839-9EF2-40D6-BAED-7BAFB4826D8E}" destId="{084A411D-C115-4C6C-BC53-7C0560A7CF0E}" srcOrd="3" destOrd="0" presId="urn:microsoft.com/office/officeart/2018/2/layout/IconVerticalSolidList"/>
    <dgm:cxn modelId="{5D9F7691-8304-4F5E-BB55-DB228458F920}" type="presParOf" srcId="{7D5F9839-9EF2-40D6-BAED-7BAFB4826D8E}" destId="{085C605C-CD0A-4AF0-9929-F5FA3979571A}" srcOrd="4" destOrd="0" presId="urn:microsoft.com/office/officeart/2018/2/layout/IconVerticalSolidList"/>
    <dgm:cxn modelId="{53774C92-DADB-461E-BFD9-89F32BACD8E9}" type="presParOf" srcId="{085C605C-CD0A-4AF0-9929-F5FA3979571A}" destId="{6DCBEAE6-105D-44F5-A799-0E809C3BDB91}" srcOrd="0" destOrd="0" presId="urn:microsoft.com/office/officeart/2018/2/layout/IconVerticalSolidList"/>
    <dgm:cxn modelId="{B063C7F9-4798-4BB7-84BE-AC181E4FFF9F}" type="presParOf" srcId="{085C605C-CD0A-4AF0-9929-F5FA3979571A}" destId="{9C5CC31C-FF8D-4E77-9052-EC63CA7DF664}" srcOrd="1" destOrd="0" presId="urn:microsoft.com/office/officeart/2018/2/layout/IconVerticalSolidList"/>
    <dgm:cxn modelId="{E43331E1-ACBA-4A21-80E4-415A25AE1174}" type="presParOf" srcId="{085C605C-CD0A-4AF0-9929-F5FA3979571A}" destId="{D88BA244-E8A6-4BEE-B06B-E07D90060213}" srcOrd="2" destOrd="0" presId="urn:microsoft.com/office/officeart/2018/2/layout/IconVerticalSolidList"/>
    <dgm:cxn modelId="{65079185-ACF7-4A4C-9B61-852AAB10AA14}" type="presParOf" srcId="{085C605C-CD0A-4AF0-9929-F5FA3979571A}" destId="{365A6472-A8A3-4FA2-B847-5E2F58BBFEF6}" srcOrd="3" destOrd="0" presId="urn:microsoft.com/office/officeart/2018/2/layout/IconVerticalSolidList"/>
    <dgm:cxn modelId="{BF735877-DB24-4D24-9538-9C46A75CFBEC}" type="presParOf" srcId="{7D5F9839-9EF2-40D6-BAED-7BAFB4826D8E}" destId="{EF06DE57-C4E4-46B6-AAB2-80AE03A09810}" srcOrd="5" destOrd="0" presId="urn:microsoft.com/office/officeart/2018/2/layout/IconVerticalSolidList"/>
    <dgm:cxn modelId="{63F06272-C5AB-4CB6-95EE-74E02AE35AB6}" type="presParOf" srcId="{7D5F9839-9EF2-40D6-BAED-7BAFB4826D8E}" destId="{59C6C4AF-DDB2-4944-8BBC-300DF9F046AB}" srcOrd="6" destOrd="0" presId="urn:microsoft.com/office/officeart/2018/2/layout/IconVerticalSolidList"/>
    <dgm:cxn modelId="{C8A77331-B3BC-4A3D-A4ED-708000B5E123}" type="presParOf" srcId="{59C6C4AF-DDB2-4944-8BBC-300DF9F046AB}" destId="{61F70780-2308-43A0-8673-8AB85B293AD8}" srcOrd="0" destOrd="0" presId="urn:microsoft.com/office/officeart/2018/2/layout/IconVerticalSolidList"/>
    <dgm:cxn modelId="{6288A4EF-0BCE-4C92-9F81-14F3471A3C5F}" type="presParOf" srcId="{59C6C4AF-DDB2-4944-8BBC-300DF9F046AB}" destId="{92034916-FFD0-4970-A1D4-FABF3393F83E}" srcOrd="1" destOrd="0" presId="urn:microsoft.com/office/officeart/2018/2/layout/IconVerticalSolidList"/>
    <dgm:cxn modelId="{E7D54463-68E2-47CD-B8EF-140F07091A76}" type="presParOf" srcId="{59C6C4AF-DDB2-4944-8BBC-300DF9F046AB}" destId="{7263D2EA-38F5-49C6-ABEC-4727F71F8118}" srcOrd="2" destOrd="0" presId="urn:microsoft.com/office/officeart/2018/2/layout/IconVerticalSolidList"/>
    <dgm:cxn modelId="{3AD5E272-7981-4EDF-8D53-87FE3BBE7B6A}" type="presParOf" srcId="{59C6C4AF-DDB2-4944-8BBC-300DF9F046AB}" destId="{B5E9D529-0FB7-4D1C-8FB7-159DC63E6D3E}" srcOrd="3" destOrd="0" presId="urn:microsoft.com/office/officeart/2018/2/layout/IconVerticalSolidList"/>
    <dgm:cxn modelId="{C5C177F2-B04A-43B7-9352-2681B8448ED3}" type="presParOf" srcId="{59C6C4AF-DDB2-4944-8BBC-300DF9F046AB}" destId="{C5893C3D-917F-4ECD-8BA0-5AB0FB6A68EB}" srcOrd="4" destOrd="0" presId="urn:microsoft.com/office/officeart/2018/2/layout/IconVerticalSolidList"/>
    <dgm:cxn modelId="{3EBECFE3-ED0C-4E3B-A13E-369A7C78DE34}" type="presParOf" srcId="{7D5F9839-9EF2-40D6-BAED-7BAFB4826D8E}" destId="{2884FC43-3962-4361-AEC5-989BDF396E03}" srcOrd="7" destOrd="0" presId="urn:microsoft.com/office/officeart/2018/2/layout/IconVerticalSolidList"/>
    <dgm:cxn modelId="{4426D1B1-452E-4C12-8D5E-F77C7F36991A}" type="presParOf" srcId="{7D5F9839-9EF2-40D6-BAED-7BAFB4826D8E}" destId="{69836A1E-90C1-449E-A5A5-614D1070BFB0}" srcOrd="8" destOrd="0" presId="urn:microsoft.com/office/officeart/2018/2/layout/IconVerticalSolidList"/>
    <dgm:cxn modelId="{73CAC334-1104-437B-AFAD-6FFF8AF17A25}" type="presParOf" srcId="{69836A1E-90C1-449E-A5A5-614D1070BFB0}" destId="{1B8FC012-99BD-4DCA-AA00-A2F10A6514E8}" srcOrd="0" destOrd="0" presId="urn:microsoft.com/office/officeart/2018/2/layout/IconVerticalSolidList"/>
    <dgm:cxn modelId="{752E5358-EFC8-4185-8D4B-B1437433D5ED}" type="presParOf" srcId="{69836A1E-90C1-449E-A5A5-614D1070BFB0}" destId="{7B1736E3-2B9C-4795-BCC5-7AD20E345107}" srcOrd="1" destOrd="0" presId="urn:microsoft.com/office/officeart/2018/2/layout/IconVerticalSolidList"/>
    <dgm:cxn modelId="{CE3135EE-1739-485F-9210-03BE43CE4730}" type="presParOf" srcId="{69836A1E-90C1-449E-A5A5-614D1070BFB0}" destId="{1476CD9B-E6F4-4878-97A7-CE18657F3326}" srcOrd="2" destOrd="0" presId="urn:microsoft.com/office/officeart/2018/2/layout/IconVerticalSolidList"/>
    <dgm:cxn modelId="{10E416CD-6DCF-4160-8BD1-ABE9B80BD7B7}" type="presParOf" srcId="{69836A1E-90C1-449E-A5A5-614D1070BFB0}" destId="{202F6DF9-1F57-44E1-A14D-4946797B30D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DB92C8-2549-41B8-9CA9-8CD0A944532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3D53A4C-8A88-4407-8AFA-0E530F23D574}">
      <dgm:prSet/>
      <dgm:spPr/>
      <dgm:t>
        <a:bodyPr/>
        <a:lstStyle/>
        <a:p>
          <a:pPr>
            <a:lnSpc>
              <a:spcPct val="100000"/>
            </a:lnSpc>
          </a:pPr>
          <a:r>
            <a:rPr lang="en-US">
              <a:hlinkClick xmlns:r="http://schemas.openxmlformats.org/officeDocument/2006/relationships" r:id="rId1"/>
            </a:rPr>
            <a:t>Healthy diet</a:t>
          </a:r>
          <a:r>
            <a:rPr lang="en-US"/>
            <a:t> by the </a:t>
          </a:r>
          <a:r>
            <a:rPr lang="en-US" b="1"/>
            <a:t>World Health Organization</a:t>
          </a:r>
        </a:p>
      </dgm:t>
    </dgm:pt>
    <dgm:pt modelId="{585EF7DA-8B4C-4880-9285-791DE76311C5}" type="parTrans" cxnId="{B6F47FE7-9E8A-44D8-AFBF-54B941EF427A}">
      <dgm:prSet/>
      <dgm:spPr/>
      <dgm:t>
        <a:bodyPr/>
        <a:lstStyle/>
        <a:p>
          <a:endParaRPr lang="en-US"/>
        </a:p>
      </dgm:t>
    </dgm:pt>
    <dgm:pt modelId="{F6FA093D-3071-4B83-94E5-23C85CA97BC7}" type="sibTrans" cxnId="{B6F47FE7-9E8A-44D8-AFBF-54B941EF427A}">
      <dgm:prSet/>
      <dgm:spPr/>
      <dgm:t>
        <a:bodyPr/>
        <a:lstStyle/>
        <a:p>
          <a:endParaRPr lang="en-US"/>
        </a:p>
      </dgm:t>
    </dgm:pt>
    <dgm:pt modelId="{DD4F6F2D-5DFE-4997-9FB4-282D502792BD}">
      <dgm:prSet/>
      <dgm:spPr/>
      <dgm:t>
        <a:bodyPr/>
        <a:lstStyle/>
        <a:p>
          <a:pPr>
            <a:lnSpc>
              <a:spcPct val="100000"/>
            </a:lnSpc>
          </a:pPr>
          <a:r>
            <a:rPr lang="en-US">
              <a:hlinkClick xmlns:r="http://schemas.openxmlformats.org/officeDocument/2006/relationships" r:id="rId2"/>
            </a:rPr>
            <a:t>Healthy Eating for a Healthy Weight</a:t>
          </a:r>
          <a:r>
            <a:rPr lang="en-US"/>
            <a:t> by the </a:t>
          </a:r>
          <a:r>
            <a:rPr lang="en-US" b="1"/>
            <a:t>Centers for Disease Control and Prevention</a:t>
          </a:r>
        </a:p>
      </dgm:t>
    </dgm:pt>
    <dgm:pt modelId="{E035789D-E498-4B62-BFE2-FA09799CF0A7}" type="parTrans" cxnId="{5E05DFB6-B1EA-43C2-B3CB-6D03BD0F8370}">
      <dgm:prSet/>
      <dgm:spPr/>
      <dgm:t>
        <a:bodyPr/>
        <a:lstStyle/>
        <a:p>
          <a:endParaRPr lang="en-US"/>
        </a:p>
      </dgm:t>
    </dgm:pt>
    <dgm:pt modelId="{5EE5DC28-A0ED-4F69-9EC3-100116C3004E}" type="sibTrans" cxnId="{5E05DFB6-B1EA-43C2-B3CB-6D03BD0F8370}">
      <dgm:prSet/>
      <dgm:spPr/>
      <dgm:t>
        <a:bodyPr/>
        <a:lstStyle/>
        <a:p>
          <a:endParaRPr lang="en-US"/>
        </a:p>
      </dgm:t>
    </dgm:pt>
    <dgm:pt modelId="{BC44E6CF-5D16-4E3D-BE8B-F1BBFB38B620}">
      <dgm:prSet/>
      <dgm:spPr/>
      <dgm:t>
        <a:bodyPr/>
        <a:lstStyle/>
        <a:p>
          <a:pPr>
            <a:lnSpc>
              <a:spcPct val="100000"/>
            </a:lnSpc>
          </a:pPr>
          <a:r>
            <a:rPr lang="en-US">
              <a:hlinkClick xmlns:r="http://schemas.openxmlformats.org/officeDocument/2006/relationships" r:id="rId3"/>
            </a:rPr>
            <a:t>Eat Well</a:t>
          </a:r>
          <a:r>
            <a:rPr lang="en-US"/>
            <a:t> by </a:t>
          </a:r>
          <a:r>
            <a:rPr lang="en-US" b="1"/>
            <a:t>NHS</a:t>
          </a:r>
        </a:p>
      </dgm:t>
    </dgm:pt>
    <dgm:pt modelId="{416B6D4A-BAE2-4AD0-A6A3-AF103955CABD}" type="parTrans" cxnId="{7D885337-C7C2-42EF-8E69-D64733382D03}">
      <dgm:prSet/>
      <dgm:spPr/>
      <dgm:t>
        <a:bodyPr/>
        <a:lstStyle/>
        <a:p>
          <a:endParaRPr lang="en-US"/>
        </a:p>
      </dgm:t>
    </dgm:pt>
    <dgm:pt modelId="{08214D08-5A49-44E0-8009-438AD4A41B56}" type="sibTrans" cxnId="{7D885337-C7C2-42EF-8E69-D64733382D03}">
      <dgm:prSet/>
      <dgm:spPr/>
      <dgm:t>
        <a:bodyPr/>
        <a:lstStyle/>
        <a:p>
          <a:endParaRPr lang="en-US"/>
        </a:p>
      </dgm:t>
    </dgm:pt>
    <dgm:pt modelId="{07E74DBF-5D69-40A5-B297-780CE4CB44B8}" type="pres">
      <dgm:prSet presAssocID="{36DB92C8-2549-41B8-9CA9-8CD0A9445323}" presName="root" presStyleCnt="0">
        <dgm:presLayoutVars>
          <dgm:dir/>
          <dgm:resizeHandles val="exact"/>
        </dgm:presLayoutVars>
      </dgm:prSet>
      <dgm:spPr/>
    </dgm:pt>
    <dgm:pt modelId="{981A9E84-E18E-4E01-984C-CDD732211440}" type="pres">
      <dgm:prSet presAssocID="{B3D53A4C-8A88-4407-8AFA-0E530F23D574}" presName="compNode" presStyleCnt="0"/>
      <dgm:spPr/>
    </dgm:pt>
    <dgm:pt modelId="{8507FE9F-9121-41D8-912D-552670267B2C}" type="pres">
      <dgm:prSet presAssocID="{B3D53A4C-8A88-4407-8AFA-0E530F23D574}"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Apple"/>
        </a:ext>
      </dgm:extLst>
    </dgm:pt>
    <dgm:pt modelId="{00692DDA-D863-409E-BCE7-915426C90D96}" type="pres">
      <dgm:prSet presAssocID="{B3D53A4C-8A88-4407-8AFA-0E530F23D574}" presName="spaceRect" presStyleCnt="0"/>
      <dgm:spPr/>
    </dgm:pt>
    <dgm:pt modelId="{EFB4010E-FEE0-42A8-9672-5806BE17B079}" type="pres">
      <dgm:prSet presAssocID="{B3D53A4C-8A88-4407-8AFA-0E530F23D574}" presName="textRect" presStyleLbl="revTx" presStyleIdx="0" presStyleCnt="3">
        <dgm:presLayoutVars>
          <dgm:chMax val="1"/>
          <dgm:chPref val="1"/>
        </dgm:presLayoutVars>
      </dgm:prSet>
      <dgm:spPr/>
    </dgm:pt>
    <dgm:pt modelId="{3E2E39A9-1E49-49D9-A771-DBF44697CC61}" type="pres">
      <dgm:prSet presAssocID="{F6FA093D-3071-4B83-94E5-23C85CA97BC7}" presName="sibTrans" presStyleCnt="0"/>
      <dgm:spPr/>
    </dgm:pt>
    <dgm:pt modelId="{2930BB4C-03E1-4711-8EFD-08F12F765BCA}" type="pres">
      <dgm:prSet presAssocID="{DD4F6F2D-5DFE-4997-9FB4-282D502792BD}" presName="compNode" presStyleCnt="0"/>
      <dgm:spPr/>
    </dgm:pt>
    <dgm:pt modelId="{D20FA3C0-02F9-42D5-BB01-A5DA7C4154A6}" type="pres">
      <dgm:prSet presAssocID="{DD4F6F2D-5DFE-4997-9FB4-282D502792BD}"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Fork and knife"/>
        </a:ext>
      </dgm:extLst>
    </dgm:pt>
    <dgm:pt modelId="{E9E42102-80A4-4934-9A02-9EFECBC5947C}" type="pres">
      <dgm:prSet presAssocID="{DD4F6F2D-5DFE-4997-9FB4-282D502792BD}" presName="spaceRect" presStyleCnt="0"/>
      <dgm:spPr/>
    </dgm:pt>
    <dgm:pt modelId="{E63F03EB-3325-46A6-8745-72CA15AD6E0C}" type="pres">
      <dgm:prSet presAssocID="{DD4F6F2D-5DFE-4997-9FB4-282D502792BD}" presName="textRect" presStyleLbl="revTx" presStyleIdx="1" presStyleCnt="3">
        <dgm:presLayoutVars>
          <dgm:chMax val="1"/>
          <dgm:chPref val="1"/>
        </dgm:presLayoutVars>
      </dgm:prSet>
      <dgm:spPr/>
    </dgm:pt>
    <dgm:pt modelId="{369190FE-ADF1-40E0-9843-E2701DDE6C9D}" type="pres">
      <dgm:prSet presAssocID="{5EE5DC28-A0ED-4F69-9EC3-100116C3004E}" presName="sibTrans" presStyleCnt="0"/>
      <dgm:spPr/>
    </dgm:pt>
    <dgm:pt modelId="{E389DF8B-D665-4CDA-9872-2949B97E2AAC}" type="pres">
      <dgm:prSet presAssocID="{BC44E6CF-5D16-4E3D-BE8B-F1BBFB38B620}" presName="compNode" presStyleCnt="0"/>
      <dgm:spPr/>
    </dgm:pt>
    <dgm:pt modelId="{ED0547FC-DE5C-4868-8B8F-0A08D1E81529}" type="pres">
      <dgm:prSet presAssocID="{BC44E6CF-5D16-4E3D-BE8B-F1BBFB38B620}"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Burger and Drink"/>
        </a:ext>
      </dgm:extLst>
    </dgm:pt>
    <dgm:pt modelId="{7465AF3A-298F-427F-BE3A-349CBCF65445}" type="pres">
      <dgm:prSet presAssocID="{BC44E6CF-5D16-4E3D-BE8B-F1BBFB38B620}" presName="spaceRect" presStyleCnt="0"/>
      <dgm:spPr/>
    </dgm:pt>
    <dgm:pt modelId="{21404460-177D-496E-ADD3-0C49E1D5F8B3}" type="pres">
      <dgm:prSet presAssocID="{BC44E6CF-5D16-4E3D-BE8B-F1BBFB38B620}" presName="textRect" presStyleLbl="revTx" presStyleIdx="2" presStyleCnt="3">
        <dgm:presLayoutVars>
          <dgm:chMax val="1"/>
          <dgm:chPref val="1"/>
        </dgm:presLayoutVars>
      </dgm:prSet>
      <dgm:spPr/>
    </dgm:pt>
  </dgm:ptLst>
  <dgm:cxnLst>
    <dgm:cxn modelId="{7D885337-C7C2-42EF-8E69-D64733382D03}" srcId="{36DB92C8-2549-41B8-9CA9-8CD0A9445323}" destId="{BC44E6CF-5D16-4E3D-BE8B-F1BBFB38B620}" srcOrd="2" destOrd="0" parTransId="{416B6D4A-BAE2-4AD0-A6A3-AF103955CABD}" sibTransId="{08214D08-5A49-44E0-8009-438AD4A41B56}"/>
    <dgm:cxn modelId="{05675D8D-03C3-4C7E-9890-808415C82619}" type="presOf" srcId="{BC44E6CF-5D16-4E3D-BE8B-F1BBFB38B620}" destId="{21404460-177D-496E-ADD3-0C49E1D5F8B3}" srcOrd="0" destOrd="0" presId="urn:microsoft.com/office/officeart/2018/2/layout/IconLabelList"/>
    <dgm:cxn modelId="{A46E029F-FF4A-4C9E-9B2A-6E86C4315894}" type="presOf" srcId="{B3D53A4C-8A88-4407-8AFA-0E530F23D574}" destId="{EFB4010E-FEE0-42A8-9672-5806BE17B079}" srcOrd="0" destOrd="0" presId="urn:microsoft.com/office/officeart/2018/2/layout/IconLabelList"/>
    <dgm:cxn modelId="{5E05DFB6-B1EA-43C2-B3CB-6D03BD0F8370}" srcId="{36DB92C8-2549-41B8-9CA9-8CD0A9445323}" destId="{DD4F6F2D-5DFE-4997-9FB4-282D502792BD}" srcOrd="1" destOrd="0" parTransId="{E035789D-E498-4B62-BFE2-FA09799CF0A7}" sibTransId="{5EE5DC28-A0ED-4F69-9EC3-100116C3004E}"/>
    <dgm:cxn modelId="{B6F47FE7-9E8A-44D8-AFBF-54B941EF427A}" srcId="{36DB92C8-2549-41B8-9CA9-8CD0A9445323}" destId="{B3D53A4C-8A88-4407-8AFA-0E530F23D574}" srcOrd="0" destOrd="0" parTransId="{585EF7DA-8B4C-4880-9285-791DE76311C5}" sibTransId="{F6FA093D-3071-4B83-94E5-23C85CA97BC7}"/>
    <dgm:cxn modelId="{C87F87E7-301B-4964-9F14-AEADF8218DF2}" type="presOf" srcId="{DD4F6F2D-5DFE-4997-9FB4-282D502792BD}" destId="{E63F03EB-3325-46A6-8745-72CA15AD6E0C}" srcOrd="0" destOrd="0" presId="urn:microsoft.com/office/officeart/2018/2/layout/IconLabelList"/>
    <dgm:cxn modelId="{D4D6FDFD-A21F-4DDD-908C-0356DA23903C}" type="presOf" srcId="{36DB92C8-2549-41B8-9CA9-8CD0A9445323}" destId="{07E74DBF-5D69-40A5-B297-780CE4CB44B8}" srcOrd="0" destOrd="0" presId="urn:microsoft.com/office/officeart/2018/2/layout/IconLabelList"/>
    <dgm:cxn modelId="{50AE44A8-4762-46FC-B6BC-220018711E86}" type="presParOf" srcId="{07E74DBF-5D69-40A5-B297-780CE4CB44B8}" destId="{981A9E84-E18E-4E01-984C-CDD732211440}" srcOrd="0" destOrd="0" presId="urn:microsoft.com/office/officeart/2018/2/layout/IconLabelList"/>
    <dgm:cxn modelId="{FAA7ED22-D833-499C-B11D-17F4D077B638}" type="presParOf" srcId="{981A9E84-E18E-4E01-984C-CDD732211440}" destId="{8507FE9F-9121-41D8-912D-552670267B2C}" srcOrd="0" destOrd="0" presId="urn:microsoft.com/office/officeart/2018/2/layout/IconLabelList"/>
    <dgm:cxn modelId="{6D6D2DC2-1C37-40CB-BB16-B0D118FF7038}" type="presParOf" srcId="{981A9E84-E18E-4E01-984C-CDD732211440}" destId="{00692DDA-D863-409E-BCE7-915426C90D96}" srcOrd="1" destOrd="0" presId="urn:microsoft.com/office/officeart/2018/2/layout/IconLabelList"/>
    <dgm:cxn modelId="{4D270AB2-5BE3-4B16-A4CF-FF8404A72BC8}" type="presParOf" srcId="{981A9E84-E18E-4E01-984C-CDD732211440}" destId="{EFB4010E-FEE0-42A8-9672-5806BE17B079}" srcOrd="2" destOrd="0" presId="urn:microsoft.com/office/officeart/2018/2/layout/IconLabelList"/>
    <dgm:cxn modelId="{DD0E0214-0601-4A44-95E5-CF5A1AB0769A}" type="presParOf" srcId="{07E74DBF-5D69-40A5-B297-780CE4CB44B8}" destId="{3E2E39A9-1E49-49D9-A771-DBF44697CC61}" srcOrd="1" destOrd="0" presId="urn:microsoft.com/office/officeart/2018/2/layout/IconLabelList"/>
    <dgm:cxn modelId="{07E8101E-E7A0-497B-9837-B5F705CB1A28}" type="presParOf" srcId="{07E74DBF-5D69-40A5-B297-780CE4CB44B8}" destId="{2930BB4C-03E1-4711-8EFD-08F12F765BCA}" srcOrd="2" destOrd="0" presId="urn:microsoft.com/office/officeart/2018/2/layout/IconLabelList"/>
    <dgm:cxn modelId="{37E13995-2E76-4C4F-AEE7-EBC0F8821767}" type="presParOf" srcId="{2930BB4C-03E1-4711-8EFD-08F12F765BCA}" destId="{D20FA3C0-02F9-42D5-BB01-A5DA7C4154A6}" srcOrd="0" destOrd="0" presId="urn:microsoft.com/office/officeart/2018/2/layout/IconLabelList"/>
    <dgm:cxn modelId="{015E8121-C329-4D64-9FA8-60956107F9B9}" type="presParOf" srcId="{2930BB4C-03E1-4711-8EFD-08F12F765BCA}" destId="{E9E42102-80A4-4934-9A02-9EFECBC5947C}" srcOrd="1" destOrd="0" presId="urn:microsoft.com/office/officeart/2018/2/layout/IconLabelList"/>
    <dgm:cxn modelId="{695D565E-E967-4DFF-8530-09F75710CE55}" type="presParOf" srcId="{2930BB4C-03E1-4711-8EFD-08F12F765BCA}" destId="{E63F03EB-3325-46A6-8745-72CA15AD6E0C}" srcOrd="2" destOrd="0" presId="urn:microsoft.com/office/officeart/2018/2/layout/IconLabelList"/>
    <dgm:cxn modelId="{FC4964C8-6021-4038-865E-1802DD28019F}" type="presParOf" srcId="{07E74DBF-5D69-40A5-B297-780CE4CB44B8}" destId="{369190FE-ADF1-40E0-9843-E2701DDE6C9D}" srcOrd="3" destOrd="0" presId="urn:microsoft.com/office/officeart/2018/2/layout/IconLabelList"/>
    <dgm:cxn modelId="{278D6C62-0535-4476-BA1F-1FCD07B24B5E}" type="presParOf" srcId="{07E74DBF-5D69-40A5-B297-780CE4CB44B8}" destId="{E389DF8B-D665-4CDA-9872-2949B97E2AAC}" srcOrd="4" destOrd="0" presId="urn:microsoft.com/office/officeart/2018/2/layout/IconLabelList"/>
    <dgm:cxn modelId="{42706841-FDCE-4FCA-B790-6B8974BA5E31}" type="presParOf" srcId="{E389DF8B-D665-4CDA-9872-2949B97E2AAC}" destId="{ED0547FC-DE5C-4868-8B8F-0A08D1E81529}" srcOrd="0" destOrd="0" presId="urn:microsoft.com/office/officeart/2018/2/layout/IconLabelList"/>
    <dgm:cxn modelId="{7BED289A-283B-4263-9E82-B24D17FB6478}" type="presParOf" srcId="{E389DF8B-D665-4CDA-9872-2949B97E2AAC}" destId="{7465AF3A-298F-427F-BE3A-349CBCF65445}" srcOrd="1" destOrd="0" presId="urn:microsoft.com/office/officeart/2018/2/layout/IconLabelList"/>
    <dgm:cxn modelId="{ACA9A413-825A-48C3-94D9-BB1E9279464C}" type="presParOf" srcId="{E389DF8B-D665-4CDA-9872-2949B97E2AAC}" destId="{21404460-177D-496E-ADD3-0C49E1D5F8B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614C7-B0A5-493F-A048-A6D72255E5CB}">
      <dsp:nvSpPr>
        <dsp:cNvPr id="0" name=""/>
        <dsp:cNvSpPr/>
      </dsp:nvSpPr>
      <dsp:spPr>
        <a:xfrm>
          <a:off x="0" y="4256"/>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D3D7A6-3C4B-4014-A8C2-09D613357E7B}">
      <dsp:nvSpPr>
        <dsp:cNvPr id="0" name=""/>
        <dsp:cNvSpPr/>
      </dsp:nvSpPr>
      <dsp:spPr>
        <a:xfrm>
          <a:off x="274227" y="208227"/>
          <a:ext cx="498596" cy="498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8CCD8D-471C-4528-90DB-FD2628E2B7DF}">
      <dsp:nvSpPr>
        <dsp:cNvPr id="0" name=""/>
        <dsp:cNvSpPr/>
      </dsp:nvSpPr>
      <dsp:spPr>
        <a:xfrm>
          <a:off x="1047052" y="4256"/>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100000"/>
            </a:lnSpc>
            <a:spcBef>
              <a:spcPct val="0"/>
            </a:spcBef>
            <a:spcAft>
              <a:spcPct val="35000"/>
            </a:spcAft>
            <a:buNone/>
          </a:pPr>
          <a:r>
            <a:rPr lang="en-US" sz="1900" kern="1200"/>
            <a:t>Business Problem</a:t>
          </a:r>
        </a:p>
      </dsp:txBody>
      <dsp:txXfrm>
        <a:off x="1047052" y="4256"/>
        <a:ext cx="5243173" cy="906538"/>
      </dsp:txXfrm>
    </dsp:sp>
    <dsp:sp modelId="{3B14A328-9123-427F-8228-53488CACEE93}">
      <dsp:nvSpPr>
        <dsp:cNvPr id="0" name=""/>
        <dsp:cNvSpPr/>
      </dsp:nvSpPr>
      <dsp:spPr>
        <a:xfrm>
          <a:off x="0" y="1137429"/>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175C8A-A17C-45C4-B3F3-59B8C50F561D}">
      <dsp:nvSpPr>
        <dsp:cNvPr id="0" name=""/>
        <dsp:cNvSpPr/>
      </dsp:nvSpPr>
      <dsp:spPr>
        <a:xfrm>
          <a:off x="274227" y="1341400"/>
          <a:ext cx="498596" cy="498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5E8D91-CDFD-4C25-866A-DA75E1CA217C}">
      <dsp:nvSpPr>
        <dsp:cNvPr id="0" name=""/>
        <dsp:cNvSpPr/>
      </dsp:nvSpPr>
      <dsp:spPr>
        <a:xfrm>
          <a:off x="1047052" y="1137429"/>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100000"/>
            </a:lnSpc>
            <a:spcBef>
              <a:spcPct val="0"/>
            </a:spcBef>
            <a:spcAft>
              <a:spcPct val="35000"/>
            </a:spcAft>
            <a:buNone/>
          </a:pPr>
          <a:r>
            <a:rPr lang="en-US" sz="1900" kern="1200"/>
            <a:t>Business Objective </a:t>
          </a:r>
        </a:p>
      </dsp:txBody>
      <dsp:txXfrm>
        <a:off x="1047052" y="1137429"/>
        <a:ext cx="5243173" cy="906538"/>
      </dsp:txXfrm>
    </dsp:sp>
    <dsp:sp modelId="{6DCBEAE6-105D-44F5-A799-0E809C3BDB91}">
      <dsp:nvSpPr>
        <dsp:cNvPr id="0" name=""/>
        <dsp:cNvSpPr/>
      </dsp:nvSpPr>
      <dsp:spPr>
        <a:xfrm>
          <a:off x="0" y="2270603"/>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CC31C-FF8D-4E77-9052-EC63CA7DF664}">
      <dsp:nvSpPr>
        <dsp:cNvPr id="0" name=""/>
        <dsp:cNvSpPr/>
      </dsp:nvSpPr>
      <dsp:spPr>
        <a:xfrm>
          <a:off x="274227" y="2474574"/>
          <a:ext cx="498596" cy="498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5A6472-A8A3-4FA2-B847-5E2F58BBFEF6}">
      <dsp:nvSpPr>
        <dsp:cNvPr id="0" name=""/>
        <dsp:cNvSpPr/>
      </dsp:nvSpPr>
      <dsp:spPr>
        <a:xfrm>
          <a:off x="1047052" y="2270603"/>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100000"/>
            </a:lnSpc>
            <a:spcBef>
              <a:spcPct val="0"/>
            </a:spcBef>
            <a:spcAft>
              <a:spcPct val="35000"/>
            </a:spcAft>
            <a:buNone/>
          </a:pPr>
          <a:r>
            <a:rPr lang="en-US" sz="1900" kern="1200"/>
            <a:t>Mission</a:t>
          </a:r>
        </a:p>
      </dsp:txBody>
      <dsp:txXfrm>
        <a:off x="1047052" y="2270603"/>
        <a:ext cx="5243173" cy="906538"/>
      </dsp:txXfrm>
    </dsp:sp>
    <dsp:sp modelId="{61F70780-2308-43A0-8673-8AB85B293AD8}">
      <dsp:nvSpPr>
        <dsp:cNvPr id="0" name=""/>
        <dsp:cNvSpPr/>
      </dsp:nvSpPr>
      <dsp:spPr>
        <a:xfrm>
          <a:off x="0" y="3403776"/>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034916-FFD0-4970-A1D4-FABF3393F83E}">
      <dsp:nvSpPr>
        <dsp:cNvPr id="0" name=""/>
        <dsp:cNvSpPr/>
      </dsp:nvSpPr>
      <dsp:spPr>
        <a:xfrm>
          <a:off x="274227" y="3607747"/>
          <a:ext cx="498596" cy="498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E9D529-0FB7-4D1C-8FB7-159DC63E6D3E}">
      <dsp:nvSpPr>
        <dsp:cNvPr id="0" name=""/>
        <dsp:cNvSpPr/>
      </dsp:nvSpPr>
      <dsp:spPr>
        <a:xfrm>
          <a:off x="1047052" y="3403776"/>
          <a:ext cx="2830601"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100000"/>
            </a:lnSpc>
            <a:spcBef>
              <a:spcPct val="0"/>
            </a:spcBef>
            <a:spcAft>
              <a:spcPct val="35000"/>
            </a:spcAft>
            <a:buNone/>
          </a:pPr>
          <a:r>
            <a:rPr lang="en-US" sz="1900" kern="1200"/>
            <a:t>Analysis</a:t>
          </a:r>
        </a:p>
      </dsp:txBody>
      <dsp:txXfrm>
        <a:off x="1047052" y="3403776"/>
        <a:ext cx="2830601" cy="906538"/>
      </dsp:txXfrm>
    </dsp:sp>
    <dsp:sp modelId="{C5893C3D-917F-4ECD-8BA0-5AB0FB6A68EB}">
      <dsp:nvSpPr>
        <dsp:cNvPr id="0" name=""/>
        <dsp:cNvSpPr/>
      </dsp:nvSpPr>
      <dsp:spPr>
        <a:xfrm>
          <a:off x="3877654" y="3403776"/>
          <a:ext cx="2412571"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533400">
            <a:lnSpc>
              <a:spcPct val="100000"/>
            </a:lnSpc>
            <a:spcBef>
              <a:spcPct val="0"/>
            </a:spcBef>
            <a:spcAft>
              <a:spcPct val="35000"/>
            </a:spcAft>
            <a:buNone/>
          </a:pPr>
          <a:r>
            <a:rPr lang="en-US" sz="1200" kern="1200"/>
            <a:t>Business Questions</a:t>
          </a:r>
        </a:p>
        <a:p>
          <a:pPr marL="0" lvl="0" indent="0" algn="l" defTabSz="533400">
            <a:lnSpc>
              <a:spcPct val="100000"/>
            </a:lnSpc>
            <a:spcBef>
              <a:spcPct val="0"/>
            </a:spcBef>
            <a:spcAft>
              <a:spcPct val="35000"/>
            </a:spcAft>
            <a:buNone/>
          </a:pPr>
          <a:r>
            <a:rPr lang="en-US" sz="1200" kern="1200"/>
            <a:t>Analytical Workflow</a:t>
          </a:r>
        </a:p>
        <a:p>
          <a:pPr marL="0" lvl="0" indent="0" algn="l" defTabSz="533400">
            <a:lnSpc>
              <a:spcPct val="100000"/>
            </a:lnSpc>
            <a:spcBef>
              <a:spcPct val="0"/>
            </a:spcBef>
            <a:spcAft>
              <a:spcPct val="35000"/>
            </a:spcAft>
            <a:buNone/>
          </a:pPr>
          <a:r>
            <a:rPr lang="en-US" sz="1200" kern="1200"/>
            <a:t>Conclusions</a:t>
          </a:r>
        </a:p>
      </dsp:txBody>
      <dsp:txXfrm>
        <a:off x="3877654" y="3403776"/>
        <a:ext cx="2412571" cy="906538"/>
      </dsp:txXfrm>
    </dsp:sp>
    <dsp:sp modelId="{1B8FC012-99BD-4DCA-AA00-A2F10A6514E8}">
      <dsp:nvSpPr>
        <dsp:cNvPr id="0" name=""/>
        <dsp:cNvSpPr/>
      </dsp:nvSpPr>
      <dsp:spPr>
        <a:xfrm>
          <a:off x="0" y="4536950"/>
          <a:ext cx="6290226" cy="9065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736E3-2B9C-4795-BCC5-7AD20E345107}">
      <dsp:nvSpPr>
        <dsp:cNvPr id="0" name=""/>
        <dsp:cNvSpPr/>
      </dsp:nvSpPr>
      <dsp:spPr>
        <a:xfrm>
          <a:off x="274227" y="4740921"/>
          <a:ext cx="498596" cy="4985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F6DF9-1F57-44E1-A14D-4946797B30D0}">
      <dsp:nvSpPr>
        <dsp:cNvPr id="0" name=""/>
        <dsp:cNvSpPr/>
      </dsp:nvSpPr>
      <dsp:spPr>
        <a:xfrm>
          <a:off x="1047052" y="4536950"/>
          <a:ext cx="5243173" cy="90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942" tIns="95942" rIns="95942" bIns="95942" numCol="1" spcCol="1270" anchor="ctr" anchorCtr="0">
          <a:noAutofit/>
        </a:bodyPr>
        <a:lstStyle/>
        <a:p>
          <a:pPr marL="0" lvl="0" indent="0" algn="l" defTabSz="844550">
            <a:lnSpc>
              <a:spcPct val="100000"/>
            </a:lnSpc>
            <a:spcBef>
              <a:spcPct val="0"/>
            </a:spcBef>
            <a:spcAft>
              <a:spcPct val="35000"/>
            </a:spcAft>
            <a:buNone/>
          </a:pPr>
          <a:r>
            <a:rPr lang="en-US" sz="1900" kern="1200"/>
            <a:t>Closing Remarks</a:t>
          </a:r>
        </a:p>
      </dsp:txBody>
      <dsp:txXfrm>
        <a:off x="1047052" y="4536950"/>
        <a:ext cx="5243173" cy="906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7FE9F-9121-41D8-912D-552670267B2C}">
      <dsp:nvSpPr>
        <dsp:cNvPr id="0" name=""/>
        <dsp:cNvSpPr/>
      </dsp:nvSpPr>
      <dsp:spPr>
        <a:xfrm>
          <a:off x="1075622" y="209281"/>
          <a:ext cx="720615" cy="720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B4010E-FEE0-42A8-9672-5806BE17B079}">
      <dsp:nvSpPr>
        <dsp:cNvPr id="0" name=""/>
        <dsp:cNvSpPr/>
      </dsp:nvSpPr>
      <dsp:spPr>
        <a:xfrm>
          <a:off x="635246" y="1171344"/>
          <a:ext cx="1601367" cy="64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hlinkClick xmlns:r="http://schemas.openxmlformats.org/officeDocument/2006/relationships" r:id="rId3"/>
            </a:rPr>
            <a:t>Healthy diet</a:t>
          </a:r>
          <a:r>
            <a:rPr lang="en-US" sz="1100" kern="1200"/>
            <a:t> by the </a:t>
          </a:r>
          <a:r>
            <a:rPr lang="en-US" sz="1100" b="1" kern="1200"/>
            <a:t>World Health Organization</a:t>
          </a:r>
        </a:p>
      </dsp:txBody>
      <dsp:txXfrm>
        <a:off x="635246" y="1171344"/>
        <a:ext cx="1601367" cy="640546"/>
      </dsp:txXfrm>
    </dsp:sp>
    <dsp:sp modelId="{D20FA3C0-02F9-42D5-BB01-A5DA7C4154A6}">
      <dsp:nvSpPr>
        <dsp:cNvPr id="0" name=""/>
        <dsp:cNvSpPr/>
      </dsp:nvSpPr>
      <dsp:spPr>
        <a:xfrm>
          <a:off x="2957228" y="209281"/>
          <a:ext cx="720615" cy="72061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F03EB-3325-46A6-8745-72CA15AD6E0C}">
      <dsp:nvSpPr>
        <dsp:cNvPr id="0" name=""/>
        <dsp:cNvSpPr/>
      </dsp:nvSpPr>
      <dsp:spPr>
        <a:xfrm>
          <a:off x="2516852" y="1171344"/>
          <a:ext cx="1601367" cy="64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hlinkClick xmlns:r="http://schemas.openxmlformats.org/officeDocument/2006/relationships" r:id="rId6"/>
            </a:rPr>
            <a:t>Healthy Eating for a Healthy Weight</a:t>
          </a:r>
          <a:r>
            <a:rPr lang="en-US" sz="1100" kern="1200"/>
            <a:t> by the </a:t>
          </a:r>
          <a:r>
            <a:rPr lang="en-US" sz="1100" b="1" kern="1200"/>
            <a:t>Centers for Disease Control and Prevention</a:t>
          </a:r>
        </a:p>
      </dsp:txBody>
      <dsp:txXfrm>
        <a:off x="2516852" y="1171344"/>
        <a:ext cx="1601367" cy="640546"/>
      </dsp:txXfrm>
    </dsp:sp>
    <dsp:sp modelId="{ED0547FC-DE5C-4868-8B8F-0A08D1E81529}">
      <dsp:nvSpPr>
        <dsp:cNvPr id="0" name=""/>
        <dsp:cNvSpPr/>
      </dsp:nvSpPr>
      <dsp:spPr>
        <a:xfrm>
          <a:off x="2016425" y="2212233"/>
          <a:ext cx="720615" cy="7206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404460-177D-496E-ADD3-0C49E1D5F8B3}">
      <dsp:nvSpPr>
        <dsp:cNvPr id="0" name=""/>
        <dsp:cNvSpPr/>
      </dsp:nvSpPr>
      <dsp:spPr>
        <a:xfrm>
          <a:off x="1576049" y="3174296"/>
          <a:ext cx="1601367" cy="640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hlinkClick xmlns:r="http://schemas.openxmlformats.org/officeDocument/2006/relationships" r:id="rId9"/>
            </a:rPr>
            <a:t>Eat Well</a:t>
          </a:r>
          <a:r>
            <a:rPr lang="en-US" sz="1100" kern="1200"/>
            <a:t> by </a:t>
          </a:r>
          <a:r>
            <a:rPr lang="en-US" sz="1100" b="1" kern="1200"/>
            <a:t>NHS</a:t>
          </a:r>
        </a:p>
      </dsp:txBody>
      <dsp:txXfrm>
        <a:off x="1576049" y="3174296"/>
        <a:ext cx="1601367" cy="6405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47D62-41AD-D443-8539-99081EF1460B}" type="datetimeFigureOut">
              <a:rPr lang="en-US" smtClean="0"/>
              <a:t>10/24/2020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E3C4B-2A0D-B44E-A61F-563BE7B7DEB0}" type="slidenum">
              <a:rPr lang="en-US" smtClean="0"/>
              <a:t>‹#›</a:t>
            </a:fld>
            <a:endParaRPr lang="en-US"/>
          </a:p>
        </p:txBody>
      </p:sp>
    </p:spTree>
    <p:extLst>
      <p:ext uri="{BB962C8B-B14F-4D97-AF65-F5344CB8AC3E}">
        <p14:creationId xmlns:p14="http://schemas.microsoft.com/office/powerpoint/2010/main" val="849476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my name is Ckalib Nelson and I am a member of Group B, which includes Albin, Daniel, Tomas, Jorge, and Nicolas. Today, we will discuss our Spark Group Assignment about eating habits in Europe.</a:t>
            </a:r>
          </a:p>
        </p:txBody>
      </p:sp>
      <p:sp>
        <p:nvSpPr>
          <p:cNvPr id="4" name="Slide Number Placeholder 3"/>
          <p:cNvSpPr>
            <a:spLocks noGrp="1"/>
          </p:cNvSpPr>
          <p:nvPr>
            <p:ph type="sldNum" sz="quarter" idx="5"/>
          </p:nvPr>
        </p:nvSpPr>
        <p:spPr/>
        <p:txBody>
          <a:bodyPr/>
          <a:lstStyle/>
          <a:p>
            <a:fld id="{E65E3C4B-2A0D-B44E-A61F-563BE7B7DEB0}" type="slidenum">
              <a:rPr lang="en-US" smtClean="0"/>
              <a:t>1</a:t>
            </a:fld>
            <a:endParaRPr lang="en-US"/>
          </a:p>
        </p:txBody>
      </p:sp>
    </p:spTree>
    <p:extLst>
      <p:ext uri="{BB962C8B-B14F-4D97-AF65-F5344CB8AC3E}">
        <p14:creationId xmlns:p14="http://schemas.microsoft.com/office/powerpoint/2010/main" val="3369003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Following the metadata analysis, we execute code to address several of our business questions/inquiries: what is the number of products with complete information, what percentage of products are without complete analysis per 100g, what percentage of products are without additives information, what percentage of products are without traces information, and a summary profile on 100g fields. A few highlights from this analysis is that a quarter of products are without complete analysis per 100g and that there are several nulls within the 100g fields. Unfortunately, we are working with an imperfect dataset.</a:t>
            </a:r>
          </a:p>
        </p:txBody>
      </p:sp>
      <p:sp>
        <p:nvSpPr>
          <p:cNvPr id="4" name="Slide Number Placeholder 3"/>
          <p:cNvSpPr>
            <a:spLocks noGrp="1"/>
          </p:cNvSpPr>
          <p:nvPr>
            <p:ph type="sldNum" sz="quarter" idx="5"/>
          </p:nvPr>
        </p:nvSpPr>
        <p:spPr/>
        <p:txBody>
          <a:bodyPr/>
          <a:lstStyle/>
          <a:p>
            <a:fld id="{E65E3C4B-2A0D-B44E-A61F-563BE7B7DEB0}" type="slidenum">
              <a:rPr lang="en-US" smtClean="0"/>
              <a:t>10</a:t>
            </a:fld>
            <a:endParaRPr lang="en-US"/>
          </a:p>
        </p:txBody>
      </p:sp>
    </p:spTree>
    <p:extLst>
      <p:ext uri="{BB962C8B-B14F-4D97-AF65-F5344CB8AC3E}">
        <p14:creationId xmlns:p14="http://schemas.microsoft.com/office/powerpoint/2010/main" val="172430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 our analysis, there are a couple other countries where products are sold. Additionally, the oldest product has a date of 2012 whilst the newest product has a date of 2020. Additionally, the average product age is roughly 679 days, 22 months, or 1.5 years at the time of this analysis. The oldest products were created on 15</a:t>
            </a:r>
            <a:r>
              <a:rPr lang="en-US" baseline="30000"/>
              <a:t>th</a:t>
            </a:r>
            <a:r>
              <a:rPr lang="en-US"/>
              <a:t> December 2018.</a:t>
            </a:r>
          </a:p>
        </p:txBody>
      </p:sp>
      <p:sp>
        <p:nvSpPr>
          <p:cNvPr id="4" name="Slide Number Placeholder 3"/>
          <p:cNvSpPr>
            <a:spLocks noGrp="1"/>
          </p:cNvSpPr>
          <p:nvPr>
            <p:ph type="sldNum" sz="quarter" idx="5"/>
          </p:nvPr>
        </p:nvSpPr>
        <p:spPr/>
        <p:txBody>
          <a:bodyPr/>
          <a:lstStyle/>
          <a:p>
            <a:fld id="{E65E3C4B-2A0D-B44E-A61F-563BE7B7DEB0}" type="slidenum">
              <a:rPr lang="en-US" smtClean="0"/>
              <a:t>11</a:t>
            </a:fld>
            <a:endParaRPr lang="en-US"/>
          </a:p>
        </p:txBody>
      </p:sp>
    </p:spTree>
    <p:extLst>
      <p:ext uri="{BB962C8B-B14F-4D97-AF65-F5344CB8AC3E}">
        <p14:creationId xmlns:p14="http://schemas.microsoft.com/office/powerpoint/2010/main" val="283141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 our analysis, most products have a category of Plant based foods, beverages, and snacks. Furthermore, most products have a trace of Nuts, Milk, and Soybeans. As we will discuss in our conclusions, several of these categories are quite conducive to having a healthy diet!</a:t>
            </a:r>
          </a:p>
        </p:txBody>
      </p:sp>
      <p:sp>
        <p:nvSpPr>
          <p:cNvPr id="4" name="Slide Number Placeholder 3"/>
          <p:cNvSpPr>
            <a:spLocks noGrp="1"/>
          </p:cNvSpPr>
          <p:nvPr>
            <p:ph type="sldNum" sz="quarter" idx="5"/>
          </p:nvPr>
        </p:nvSpPr>
        <p:spPr/>
        <p:txBody>
          <a:bodyPr/>
          <a:lstStyle/>
          <a:p>
            <a:fld id="{E65E3C4B-2A0D-B44E-A61F-563BE7B7DEB0}" type="slidenum">
              <a:rPr lang="en-US" smtClean="0"/>
              <a:t>12</a:t>
            </a:fld>
            <a:endParaRPr lang="en-US"/>
          </a:p>
        </p:txBody>
      </p:sp>
    </p:spTree>
    <p:extLst>
      <p:ext uri="{BB962C8B-B14F-4D97-AF65-F5344CB8AC3E}">
        <p14:creationId xmlns:p14="http://schemas.microsoft.com/office/powerpoint/2010/main" val="2822931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 have a Nutritional Index, </a:t>
            </a:r>
          </a:p>
        </p:txBody>
      </p:sp>
      <p:sp>
        <p:nvSpPr>
          <p:cNvPr id="4" name="Slide Number Placeholder 3"/>
          <p:cNvSpPr>
            <a:spLocks noGrp="1"/>
          </p:cNvSpPr>
          <p:nvPr>
            <p:ph type="sldNum" sz="quarter" idx="5"/>
          </p:nvPr>
        </p:nvSpPr>
        <p:spPr/>
        <p:txBody>
          <a:bodyPr/>
          <a:lstStyle/>
          <a:p>
            <a:fld id="{E65E3C4B-2A0D-B44E-A61F-563BE7B7DEB0}" type="slidenum">
              <a:rPr lang="en-US" smtClean="0"/>
              <a:t>13</a:t>
            </a:fld>
            <a:endParaRPr lang="en-US"/>
          </a:p>
        </p:txBody>
      </p:sp>
    </p:spTree>
    <p:extLst>
      <p:ext uri="{BB962C8B-B14F-4D97-AF65-F5344CB8AC3E}">
        <p14:creationId xmlns:p14="http://schemas.microsoft.com/office/powerpoint/2010/main" val="124595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 have a Nutritional Index, </a:t>
            </a:r>
          </a:p>
        </p:txBody>
      </p:sp>
      <p:sp>
        <p:nvSpPr>
          <p:cNvPr id="4" name="Slide Number Placeholder 3"/>
          <p:cNvSpPr>
            <a:spLocks noGrp="1"/>
          </p:cNvSpPr>
          <p:nvPr>
            <p:ph type="sldNum" sz="quarter" idx="5"/>
          </p:nvPr>
        </p:nvSpPr>
        <p:spPr/>
        <p:txBody>
          <a:bodyPr/>
          <a:lstStyle/>
          <a:p>
            <a:fld id="{E65E3C4B-2A0D-B44E-A61F-563BE7B7DEB0}" type="slidenum">
              <a:rPr lang="en-US" smtClean="0"/>
              <a:t>14</a:t>
            </a:fld>
            <a:endParaRPr lang="en-US"/>
          </a:p>
        </p:txBody>
      </p:sp>
    </p:spTree>
    <p:extLst>
      <p:ext uri="{BB962C8B-B14F-4D97-AF65-F5344CB8AC3E}">
        <p14:creationId xmlns:p14="http://schemas.microsoft.com/office/powerpoint/2010/main" val="365172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Improv</a:t>
            </a:r>
          </a:p>
        </p:txBody>
      </p:sp>
      <p:sp>
        <p:nvSpPr>
          <p:cNvPr id="4" name="Slide Number Placeholder 3"/>
          <p:cNvSpPr>
            <a:spLocks noGrp="1"/>
          </p:cNvSpPr>
          <p:nvPr>
            <p:ph type="sldNum" sz="quarter" idx="5"/>
          </p:nvPr>
        </p:nvSpPr>
        <p:spPr/>
        <p:txBody>
          <a:bodyPr/>
          <a:lstStyle/>
          <a:p>
            <a:fld id="{E65E3C4B-2A0D-B44E-A61F-563BE7B7DEB0}" type="slidenum">
              <a:rPr lang="en-US" smtClean="0"/>
              <a:t>15</a:t>
            </a:fld>
            <a:endParaRPr lang="en-US"/>
          </a:p>
        </p:txBody>
      </p:sp>
    </p:spTree>
    <p:extLst>
      <p:ext uri="{BB962C8B-B14F-4D97-AF65-F5344CB8AC3E}">
        <p14:creationId xmlns:p14="http://schemas.microsoft.com/office/powerpoint/2010/main" val="1619641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Improv</a:t>
            </a:r>
          </a:p>
        </p:txBody>
      </p:sp>
      <p:sp>
        <p:nvSpPr>
          <p:cNvPr id="4" name="Slide Number Placeholder 3"/>
          <p:cNvSpPr>
            <a:spLocks noGrp="1"/>
          </p:cNvSpPr>
          <p:nvPr>
            <p:ph type="sldNum" sz="quarter" idx="5"/>
          </p:nvPr>
        </p:nvSpPr>
        <p:spPr/>
        <p:txBody>
          <a:bodyPr/>
          <a:lstStyle/>
          <a:p>
            <a:fld id="{E65E3C4B-2A0D-B44E-A61F-563BE7B7DEB0}" type="slidenum">
              <a:rPr lang="en-US" smtClean="0"/>
              <a:t>16</a:t>
            </a:fld>
            <a:endParaRPr lang="en-US"/>
          </a:p>
        </p:txBody>
      </p:sp>
    </p:spTree>
    <p:extLst>
      <p:ext uri="{BB962C8B-B14F-4D97-AF65-F5344CB8AC3E}">
        <p14:creationId xmlns:p14="http://schemas.microsoft.com/office/powerpoint/2010/main" val="742309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Improv</a:t>
            </a:r>
          </a:p>
        </p:txBody>
      </p:sp>
      <p:sp>
        <p:nvSpPr>
          <p:cNvPr id="4" name="Slide Number Placeholder 3"/>
          <p:cNvSpPr>
            <a:spLocks noGrp="1"/>
          </p:cNvSpPr>
          <p:nvPr>
            <p:ph type="sldNum" sz="quarter" idx="5"/>
          </p:nvPr>
        </p:nvSpPr>
        <p:spPr/>
        <p:txBody>
          <a:bodyPr/>
          <a:lstStyle/>
          <a:p>
            <a:fld id="{E65E3C4B-2A0D-B44E-A61F-563BE7B7DEB0}" type="slidenum">
              <a:rPr lang="en-US" smtClean="0"/>
              <a:t>17</a:t>
            </a:fld>
            <a:endParaRPr lang="en-US"/>
          </a:p>
        </p:txBody>
      </p:sp>
    </p:spTree>
    <p:extLst>
      <p:ext uri="{BB962C8B-B14F-4D97-AF65-F5344CB8AC3E}">
        <p14:creationId xmlns:p14="http://schemas.microsoft.com/office/powerpoint/2010/main" val="347188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Group B will discuss several items in this presentation. First, we will discuss the business problem and business objective. Before our closing remarks, we will touch on the mission and dive deep into our data analysis. </a:t>
            </a:r>
          </a:p>
        </p:txBody>
      </p:sp>
      <p:sp>
        <p:nvSpPr>
          <p:cNvPr id="4" name="Slide Number Placeholder 3"/>
          <p:cNvSpPr>
            <a:spLocks noGrp="1"/>
          </p:cNvSpPr>
          <p:nvPr>
            <p:ph type="sldNum" sz="quarter" idx="5"/>
          </p:nvPr>
        </p:nvSpPr>
        <p:spPr/>
        <p:txBody>
          <a:bodyPr/>
          <a:lstStyle/>
          <a:p>
            <a:fld id="{E65E3C4B-2A0D-B44E-A61F-563BE7B7DEB0}" type="slidenum">
              <a:rPr lang="en-US" smtClean="0"/>
              <a:t>2</a:t>
            </a:fld>
            <a:endParaRPr lang="en-US"/>
          </a:p>
        </p:txBody>
      </p:sp>
    </p:spTree>
    <p:extLst>
      <p:ext uri="{BB962C8B-B14F-4D97-AF65-F5344CB8AC3E}">
        <p14:creationId xmlns:p14="http://schemas.microsoft.com/office/powerpoint/2010/main" val="151346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indicated by the project prompt, ACME Corporation is trying to understand eating habits in different European countries and given that they do not have a team able to do data analysis, Professor Raul has asked us to help! </a:t>
            </a:r>
          </a:p>
        </p:txBody>
      </p:sp>
      <p:sp>
        <p:nvSpPr>
          <p:cNvPr id="4" name="Slide Number Placeholder 3"/>
          <p:cNvSpPr>
            <a:spLocks noGrp="1"/>
          </p:cNvSpPr>
          <p:nvPr>
            <p:ph type="sldNum" sz="quarter" idx="5"/>
          </p:nvPr>
        </p:nvSpPr>
        <p:spPr/>
        <p:txBody>
          <a:bodyPr/>
          <a:lstStyle/>
          <a:p>
            <a:fld id="{E65E3C4B-2A0D-B44E-A61F-563BE7B7DEB0}" type="slidenum">
              <a:rPr lang="en-US" smtClean="0"/>
              <a:t>3</a:t>
            </a:fld>
            <a:endParaRPr lang="en-US"/>
          </a:p>
        </p:txBody>
      </p:sp>
    </p:spTree>
    <p:extLst>
      <p:ext uri="{BB962C8B-B14F-4D97-AF65-F5344CB8AC3E}">
        <p14:creationId xmlns:p14="http://schemas.microsoft.com/office/powerpoint/2010/main" val="406697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Thus, our business objective is to answer several business questions on behalf of ACME Corporation.</a:t>
            </a:r>
          </a:p>
        </p:txBody>
      </p:sp>
      <p:sp>
        <p:nvSpPr>
          <p:cNvPr id="4" name="Slide Number Placeholder 3"/>
          <p:cNvSpPr>
            <a:spLocks noGrp="1"/>
          </p:cNvSpPr>
          <p:nvPr>
            <p:ph type="sldNum" sz="quarter" idx="5"/>
          </p:nvPr>
        </p:nvSpPr>
        <p:spPr/>
        <p:txBody>
          <a:bodyPr/>
          <a:lstStyle/>
          <a:p>
            <a:fld id="{E65E3C4B-2A0D-B44E-A61F-563BE7B7DEB0}" type="slidenum">
              <a:rPr lang="en-US" smtClean="0"/>
              <a:t>4</a:t>
            </a:fld>
            <a:endParaRPr lang="en-US"/>
          </a:p>
        </p:txBody>
      </p:sp>
    </p:spTree>
    <p:extLst>
      <p:ext uri="{BB962C8B-B14F-4D97-AF65-F5344CB8AC3E}">
        <p14:creationId xmlns:p14="http://schemas.microsoft.com/office/powerpoint/2010/main" val="3211422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mission is to assist ACME Corporation in their efforts to make European citizens healthier and let them live longer than 100 years!</a:t>
            </a:r>
          </a:p>
        </p:txBody>
      </p:sp>
      <p:sp>
        <p:nvSpPr>
          <p:cNvPr id="4" name="Slide Number Placeholder 3"/>
          <p:cNvSpPr>
            <a:spLocks noGrp="1"/>
          </p:cNvSpPr>
          <p:nvPr>
            <p:ph type="sldNum" sz="quarter" idx="5"/>
          </p:nvPr>
        </p:nvSpPr>
        <p:spPr/>
        <p:txBody>
          <a:bodyPr/>
          <a:lstStyle/>
          <a:p>
            <a:fld id="{E65E3C4B-2A0D-B44E-A61F-563BE7B7DEB0}" type="slidenum">
              <a:rPr lang="en-US" smtClean="0"/>
              <a:t>5</a:t>
            </a:fld>
            <a:endParaRPr lang="en-US"/>
          </a:p>
        </p:txBody>
      </p:sp>
    </p:spTree>
    <p:extLst>
      <p:ext uri="{BB962C8B-B14F-4D97-AF65-F5344CB8AC3E}">
        <p14:creationId xmlns:p14="http://schemas.microsoft.com/office/powerpoint/2010/main" val="219312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list of business questions and inquiries we have been asked to address for ACME Corporation. They include analysis regarding the age of the products, categories of products, and nutritional profiles.</a:t>
            </a:r>
          </a:p>
        </p:txBody>
      </p:sp>
      <p:sp>
        <p:nvSpPr>
          <p:cNvPr id="4" name="Slide Number Placeholder 3"/>
          <p:cNvSpPr>
            <a:spLocks noGrp="1"/>
          </p:cNvSpPr>
          <p:nvPr>
            <p:ph type="sldNum" sz="quarter" idx="5"/>
          </p:nvPr>
        </p:nvSpPr>
        <p:spPr/>
        <p:txBody>
          <a:bodyPr/>
          <a:lstStyle/>
          <a:p>
            <a:fld id="{E65E3C4B-2A0D-B44E-A61F-563BE7B7DEB0}" type="slidenum">
              <a:rPr lang="en-US" smtClean="0"/>
              <a:t>6</a:t>
            </a:fld>
            <a:endParaRPr lang="en-US"/>
          </a:p>
        </p:txBody>
      </p:sp>
    </p:spTree>
    <p:extLst>
      <p:ext uri="{BB962C8B-B14F-4D97-AF65-F5344CB8AC3E}">
        <p14:creationId xmlns:p14="http://schemas.microsoft.com/office/powerpoint/2010/main" val="282881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where we will begin our discussion on the coding required to complete the aforementioned analysis.</a:t>
            </a:r>
          </a:p>
        </p:txBody>
      </p:sp>
      <p:sp>
        <p:nvSpPr>
          <p:cNvPr id="4" name="Slide Number Placeholder 3"/>
          <p:cNvSpPr>
            <a:spLocks noGrp="1"/>
          </p:cNvSpPr>
          <p:nvPr>
            <p:ph type="sldNum" sz="quarter" idx="5"/>
          </p:nvPr>
        </p:nvSpPr>
        <p:spPr/>
        <p:txBody>
          <a:bodyPr/>
          <a:lstStyle/>
          <a:p>
            <a:fld id="{E65E3C4B-2A0D-B44E-A61F-563BE7B7DEB0}" type="slidenum">
              <a:rPr lang="en-US" smtClean="0"/>
              <a:t>7</a:t>
            </a:fld>
            <a:endParaRPr lang="en-US"/>
          </a:p>
        </p:txBody>
      </p:sp>
    </p:spTree>
    <p:extLst>
      <p:ext uri="{BB962C8B-B14F-4D97-AF65-F5344CB8AC3E}">
        <p14:creationId xmlns:p14="http://schemas.microsoft.com/office/powerpoint/2010/main" val="813558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where we setup our </a:t>
            </a:r>
            <a:r>
              <a:rPr lang="en-US" err="1"/>
              <a:t>PySpark</a:t>
            </a:r>
            <a:r>
              <a:rPr lang="en-US"/>
              <a:t> Environment with the relevant libraries and functions to complete our analysis. Secondly, we read the data provided to us as a data frame for ease-of-use. This is most likely similar the beginning of everyone else’s code and resembles code used to complete several of the forums!</a:t>
            </a:r>
          </a:p>
        </p:txBody>
      </p:sp>
      <p:sp>
        <p:nvSpPr>
          <p:cNvPr id="4" name="Slide Number Placeholder 3"/>
          <p:cNvSpPr>
            <a:spLocks noGrp="1"/>
          </p:cNvSpPr>
          <p:nvPr>
            <p:ph type="sldNum" sz="quarter" idx="5"/>
          </p:nvPr>
        </p:nvSpPr>
        <p:spPr/>
        <p:txBody>
          <a:bodyPr/>
          <a:lstStyle/>
          <a:p>
            <a:fld id="{E65E3C4B-2A0D-B44E-A61F-563BE7B7DEB0}" type="slidenum">
              <a:rPr lang="en-US" smtClean="0"/>
              <a:t>8</a:t>
            </a:fld>
            <a:endParaRPr lang="en-US"/>
          </a:p>
        </p:txBody>
      </p:sp>
    </p:spTree>
    <p:extLst>
      <p:ext uri="{BB962C8B-B14F-4D97-AF65-F5344CB8AC3E}">
        <p14:creationId xmlns:p14="http://schemas.microsoft.com/office/powerpoint/2010/main" val="406485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analyses should start with a high-level understanding of the data in use. Here, we execute code for a metadata analysis that informs us about the number of rows, columns, column types, and column names. </a:t>
            </a:r>
          </a:p>
        </p:txBody>
      </p:sp>
      <p:sp>
        <p:nvSpPr>
          <p:cNvPr id="4" name="Slide Number Placeholder 3"/>
          <p:cNvSpPr>
            <a:spLocks noGrp="1"/>
          </p:cNvSpPr>
          <p:nvPr>
            <p:ph type="sldNum" sz="quarter" idx="5"/>
          </p:nvPr>
        </p:nvSpPr>
        <p:spPr/>
        <p:txBody>
          <a:bodyPr/>
          <a:lstStyle/>
          <a:p>
            <a:fld id="{E65E3C4B-2A0D-B44E-A61F-563BE7B7DEB0}" type="slidenum">
              <a:rPr lang="en-US" smtClean="0"/>
              <a:t>9</a:t>
            </a:fld>
            <a:endParaRPr lang="en-US"/>
          </a:p>
        </p:txBody>
      </p:sp>
    </p:spTree>
    <p:extLst>
      <p:ext uri="{BB962C8B-B14F-4D97-AF65-F5344CB8AC3E}">
        <p14:creationId xmlns:p14="http://schemas.microsoft.com/office/powerpoint/2010/main" val="1317533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10/24/2020</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10/24/2020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10/24/2020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10/24/2020</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10/24/2020</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10/24/2020</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10/24/2020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10/24/2020</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nhs.uk/live-well/eat-well/how-to-read-food-labels/?tabname=digestive-healt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hade val="98000"/>
                <a:satMod val="150000"/>
                <a:lumMod val="102000"/>
              </a:schemeClr>
            </a:gs>
            <a:gs pos="50000">
              <a:schemeClr val="bg2">
                <a:tint val="98000"/>
                <a:shade val="90000"/>
                <a:satMod val="13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24AB23-2326-F548-8BB9-48AD5CFE226A}"/>
              </a:ext>
            </a:extLst>
          </p:cNvPr>
          <p:cNvSpPr>
            <a:spLocks noGrp="1"/>
          </p:cNvSpPr>
          <p:nvPr>
            <p:ph type="ctrTitle"/>
          </p:nvPr>
        </p:nvSpPr>
        <p:spPr>
          <a:xfrm>
            <a:off x="792483" y="821265"/>
            <a:ext cx="6098705" cy="5222117"/>
          </a:xfrm>
        </p:spPr>
        <p:txBody>
          <a:bodyPr anchor="ctr">
            <a:normAutofit/>
          </a:bodyPr>
          <a:lstStyle/>
          <a:p>
            <a:pPr algn="r"/>
            <a:r>
              <a:rPr lang="en-US" sz="5400"/>
              <a:t>B Team – Group Assignment</a:t>
            </a:r>
          </a:p>
        </p:txBody>
      </p:sp>
      <p:cxnSp>
        <p:nvCxnSpPr>
          <p:cNvPr id="10"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7545075" y="2187578"/>
            <a:ext cx="6857999" cy="2482850"/>
          </a:xfrm>
          <a:prstGeom prst="rect">
            <a:avLst/>
          </a:prstGeom>
        </p:spPr>
      </p:pic>
      <p:sp>
        <p:nvSpPr>
          <p:cNvPr id="3" name="Subtitle 2">
            <a:extLst>
              <a:ext uri="{FF2B5EF4-FFF2-40B4-BE49-F238E27FC236}">
                <a16:creationId xmlns:a16="http://schemas.microsoft.com/office/drawing/2014/main" id="{83E53B77-02D1-874E-826E-C40A1AAF352C}"/>
              </a:ext>
            </a:extLst>
          </p:cNvPr>
          <p:cNvSpPr>
            <a:spLocks noGrp="1"/>
          </p:cNvSpPr>
          <p:nvPr>
            <p:ph type="subTitle" idx="1"/>
          </p:nvPr>
        </p:nvSpPr>
        <p:spPr>
          <a:xfrm>
            <a:off x="7903028" y="821265"/>
            <a:ext cx="3265713" cy="5222117"/>
          </a:xfrm>
        </p:spPr>
        <p:txBody>
          <a:bodyPr anchor="ctr">
            <a:normAutofit/>
          </a:bodyPr>
          <a:lstStyle/>
          <a:p>
            <a:r>
              <a:rPr lang="en-US"/>
              <a:t>Spark</a:t>
            </a:r>
          </a:p>
        </p:txBody>
      </p:sp>
      <p:sp>
        <p:nvSpPr>
          <p:cNvPr id="4" name="TextBox 3">
            <a:extLst>
              <a:ext uri="{FF2B5EF4-FFF2-40B4-BE49-F238E27FC236}">
                <a16:creationId xmlns:a16="http://schemas.microsoft.com/office/drawing/2014/main" id="{BEF3DF3F-8774-6B4F-AEE2-1BC2B1AA36F2}"/>
              </a:ext>
            </a:extLst>
          </p:cNvPr>
          <p:cNvSpPr txBox="1"/>
          <p:nvPr/>
        </p:nvSpPr>
        <p:spPr>
          <a:xfrm>
            <a:off x="792483" y="6036735"/>
            <a:ext cx="6098705" cy="646331"/>
          </a:xfrm>
          <a:prstGeom prst="rect">
            <a:avLst/>
          </a:prstGeom>
          <a:noFill/>
        </p:spPr>
        <p:txBody>
          <a:bodyPr wrap="square" rtlCol="0">
            <a:spAutoFit/>
          </a:bodyPr>
          <a:lstStyle/>
          <a:p>
            <a:r>
              <a:rPr lang="en-US"/>
              <a:t>Group B: Albin S., Daniel R., Tomas F., Jorge R., Nicolas G., &amp; Ckalib N.</a:t>
            </a:r>
          </a:p>
        </p:txBody>
      </p:sp>
    </p:spTree>
    <p:extLst>
      <p:ext uri="{BB962C8B-B14F-4D97-AF65-F5344CB8AC3E}">
        <p14:creationId xmlns:p14="http://schemas.microsoft.com/office/powerpoint/2010/main" val="246718134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5F370-3183-0A4E-A268-411ED3BA4393}"/>
              </a:ext>
            </a:extLst>
          </p:cNvPr>
          <p:cNvSpPr>
            <a:spLocks noGrp="1"/>
          </p:cNvSpPr>
          <p:nvPr>
            <p:ph type="title"/>
          </p:nvPr>
        </p:nvSpPr>
        <p:spPr/>
        <p:txBody>
          <a:bodyPr>
            <a:normAutofit fontScale="90000"/>
          </a:bodyPr>
          <a:lstStyle/>
          <a:p>
            <a:r>
              <a:rPr lang="en-US"/>
              <a:t>Data Quality Analysis and Data Profiling on Fields of Interest</a:t>
            </a:r>
          </a:p>
        </p:txBody>
      </p:sp>
      <p:sp>
        <p:nvSpPr>
          <p:cNvPr id="4" name="Text Placeholder 3">
            <a:extLst>
              <a:ext uri="{FF2B5EF4-FFF2-40B4-BE49-F238E27FC236}">
                <a16:creationId xmlns:a16="http://schemas.microsoft.com/office/drawing/2014/main" id="{1D7CF651-EE97-2548-AE8C-33CFC2372A56}"/>
              </a:ext>
            </a:extLst>
          </p:cNvPr>
          <p:cNvSpPr>
            <a:spLocks noGrp="1"/>
          </p:cNvSpPr>
          <p:nvPr>
            <p:ph type="body" idx="1"/>
          </p:nvPr>
        </p:nvSpPr>
        <p:spPr/>
        <p:txBody>
          <a:bodyPr>
            <a:normAutofit lnSpcReduction="10000"/>
          </a:bodyPr>
          <a:lstStyle/>
          <a:p>
            <a:r>
              <a:rPr lang="en-US"/>
              <a:t>Data Quality Analysis	</a:t>
            </a:r>
          </a:p>
        </p:txBody>
      </p:sp>
      <p:pic>
        <p:nvPicPr>
          <p:cNvPr id="9" name="Content Placeholder 8" descr="Graphical user interface, text, application&#10;&#10;Description automatically generated">
            <a:extLst>
              <a:ext uri="{FF2B5EF4-FFF2-40B4-BE49-F238E27FC236}">
                <a16:creationId xmlns:a16="http://schemas.microsoft.com/office/drawing/2014/main" id="{51D72A5A-6A33-6E42-8DD7-E22F3DA08534}"/>
              </a:ext>
            </a:extLst>
          </p:cNvPr>
          <p:cNvPicPr>
            <a:picLocks noGrp="1" noChangeAspect="1"/>
          </p:cNvPicPr>
          <p:nvPr>
            <p:ph sz="half" idx="2"/>
          </p:nvPr>
        </p:nvPicPr>
        <p:blipFill>
          <a:blip r:embed="rId3"/>
          <a:stretch>
            <a:fillRect/>
          </a:stretch>
        </p:blipFill>
        <p:spPr>
          <a:xfrm>
            <a:off x="1187080" y="3106738"/>
            <a:ext cx="4309214" cy="3086100"/>
          </a:xfrm>
        </p:spPr>
      </p:pic>
      <p:sp>
        <p:nvSpPr>
          <p:cNvPr id="6" name="Text Placeholder 5">
            <a:extLst>
              <a:ext uri="{FF2B5EF4-FFF2-40B4-BE49-F238E27FC236}">
                <a16:creationId xmlns:a16="http://schemas.microsoft.com/office/drawing/2014/main" id="{3A1C187E-AE10-6E42-A8E9-8376C22A57A0}"/>
              </a:ext>
            </a:extLst>
          </p:cNvPr>
          <p:cNvSpPr>
            <a:spLocks noGrp="1"/>
          </p:cNvSpPr>
          <p:nvPr>
            <p:ph type="body" sz="quarter" idx="3"/>
          </p:nvPr>
        </p:nvSpPr>
        <p:spPr/>
        <p:txBody>
          <a:bodyPr>
            <a:normAutofit lnSpcReduction="10000"/>
          </a:bodyPr>
          <a:lstStyle/>
          <a:p>
            <a:r>
              <a:rPr lang="en-US"/>
              <a:t>Data Profiling on Fields of Interest</a:t>
            </a:r>
          </a:p>
        </p:txBody>
      </p:sp>
      <p:pic>
        <p:nvPicPr>
          <p:cNvPr id="11" name="Content Placeholder 10" descr="Table&#10;&#10;Description automatically generated">
            <a:extLst>
              <a:ext uri="{FF2B5EF4-FFF2-40B4-BE49-F238E27FC236}">
                <a16:creationId xmlns:a16="http://schemas.microsoft.com/office/drawing/2014/main" id="{79094849-11B2-FE46-A9D1-A208DBA75B22}"/>
              </a:ext>
            </a:extLst>
          </p:cNvPr>
          <p:cNvPicPr>
            <a:picLocks noGrp="1" noChangeAspect="1"/>
          </p:cNvPicPr>
          <p:nvPr>
            <p:ph sz="quarter" idx="4"/>
          </p:nvPr>
        </p:nvPicPr>
        <p:blipFill rotWithShape="1">
          <a:blip r:embed="rId4"/>
          <a:srcRect l="8342" t="32870" r="27371" b="23303"/>
          <a:stretch/>
        </p:blipFill>
        <p:spPr>
          <a:xfrm>
            <a:off x="6505208" y="3106738"/>
            <a:ext cx="4766042" cy="2710548"/>
          </a:xfrm>
        </p:spPr>
      </p:pic>
    </p:spTree>
    <p:extLst>
      <p:ext uri="{BB962C8B-B14F-4D97-AF65-F5344CB8AC3E}">
        <p14:creationId xmlns:p14="http://schemas.microsoft.com/office/powerpoint/2010/main" val="230736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13E55-6DDC-FC4D-969E-E1900203BC0F}"/>
              </a:ext>
            </a:extLst>
          </p:cNvPr>
          <p:cNvSpPr>
            <a:spLocks noGrp="1"/>
          </p:cNvSpPr>
          <p:nvPr>
            <p:ph type="title"/>
          </p:nvPr>
        </p:nvSpPr>
        <p:spPr/>
        <p:txBody>
          <a:bodyPr vert="horz" lIns="91440" tIns="45720" rIns="91440" bIns="45720" rtlCol="0" anchor="b">
            <a:normAutofit/>
          </a:bodyPr>
          <a:lstStyle/>
          <a:p>
            <a:pPr algn="l"/>
            <a:r>
              <a:rPr lang="en-US" sz="3200" kern="1200" cap="all" baseline="0">
                <a:solidFill>
                  <a:schemeClr val="tx1"/>
                </a:solidFill>
                <a:latin typeface="+mj-lt"/>
                <a:ea typeface="+mj-ea"/>
                <a:cs typeface="+mj-cs"/>
              </a:rPr>
              <a:t>Product Investigation</a:t>
            </a:r>
          </a:p>
        </p:txBody>
      </p:sp>
      <p:sp>
        <p:nvSpPr>
          <p:cNvPr id="9" name="Text Placeholder 8">
            <a:extLst>
              <a:ext uri="{FF2B5EF4-FFF2-40B4-BE49-F238E27FC236}">
                <a16:creationId xmlns:a16="http://schemas.microsoft.com/office/drawing/2014/main" id="{9BFD4FC2-1D6B-1E4D-B48A-2FD9CD22DEBB}"/>
              </a:ext>
            </a:extLst>
          </p:cNvPr>
          <p:cNvSpPr>
            <a:spLocks noGrp="1"/>
          </p:cNvSpPr>
          <p:nvPr>
            <p:ph type="body" idx="1"/>
          </p:nvPr>
        </p:nvSpPr>
        <p:spPr/>
        <p:txBody>
          <a:bodyPr>
            <a:normAutofit lnSpcReduction="10000"/>
          </a:bodyPr>
          <a:lstStyle/>
          <a:p>
            <a:r>
              <a:rPr lang="en-US"/>
              <a:t>Other countries where products are sold</a:t>
            </a:r>
          </a:p>
        </p:txBody>
      </p:sp>
      <p:sp>
        <p:nvSpPr>
          <p:cNvPr id="10" name="Text Placeholder 9">
            <a:extLst>
              <a:ext uri="{FF2B5EF4-FFF2-40B4-BE49-F238E27FC236}">
                <a16:creationId xmlns:a16="http://schemas.microsoft.com/office/drawing/2014/main" id="{F1BB1FDC-39F6-C643-AEE5-0B4D9B73481B}"/>
              </a:ext>
            </a:extLst>
          </p:cNvPr>
          <p:cNvSpPr>
            <a:spLocks noGrp="1"/>
          </p:cNvSpPr>
          <p:nvPr>
            <p:ph type="body" sz="quarter" idx="3"/>
          </p:nvPr>
        </p:nvSpPr>
        <p:spPr/>
        <p:txBody>
          <a:bodyPr>
            <a:normAutofit lnSpcReduction="10000"/>
          </a:bodyPr>
          <a:lstStyle/>
          <a:p>
            <a:r>
              <a:rPr lang="en-US"/>
              <a:t>New &amp; Oldest Products and Average Product Age</a:t>
            </a:r>
          </a:p>
        </p:txBody>
      </p:sp>
      <p:pic>
        <p:nvPicPr>
          <p:cNvPr id="19" name="Content Placeholder 18" descr="A picture containing text&#10;&#10;Description automatically generated">
            <a:extLst>
              <a:ext uri="{FF2B5EF4-FFF2-40B4-BE49-F238E27FC236}">
                <a16:creationId xmlns:a16="http://schemas.microsoft.com/office/drawing/2014/main" id="{8CCFAF42-B9B2-CE41-99BD-6B970BF4359B}"/>
              </a:ext>
            </a:extLst>
          </p:cNvPr>
          <p:cNvPicPr>
            <a:picLocks noGrp="1" noChangeAspect="1"/>
          </p:cNvPicPr>
          <p:nvPr>
            <p:ph sz="quarter" idx="4"/>
          </p:nvPr>
        </p:nvPicPr>
        <p:blipFill rotWithShape="1">
          <a:blip r:embed="rId3"/>
          <a:srcRect l="9319" t="87809" r="29456"/>
          <a:stretch/>
        </p:blipFill>
        <p:spPr>
          <a:xfrm>
            <a:off x="6421315" y="4328513"/>
            <a:ext cx="5506833" cy="912353"/>
          </a:xfrm>
        </p:spPr>
      </p:pic>
      <p:pic>
        <p:nvPicPr>
          <p:cNvPr id="6" name="Content Placeholder 5" descr="Graphical user interface, text&#10;&#10;Description automatically generated">
            <a:extLst>
              <a:ext uri="{FF2B5EF4-FFF2-40B4-BE49-F238E27FC236}">
                <a16:creationId xmlns:a16="http://schemas.microsoft.com/office/drawing/2014/main" id="{538A47AF-9EB5-EF4B-A93A-EAF5A35549A2}"/>
              </a:ext>
            </a:extLst>
          </p:cNvPr>
          <p:cNvPicPr>
            <a:picLocks noGrp="1" noChangeAspect="1"/>
          </p:cNvPicPr>
          <p:nvPr>
            <p:ph sz="half" idx="2"/>
          </p:nvPr>
        </p:nvPicPr>
        <p:blipFill rotWithShape="1">
          <a:blip r:embed="rId4"/>
          <a:srcRect r="25501"/>
          <a:stretch/>
        </p:blipFill>
        <p:spPr>
          <a:xfrm>
            <a:off x="914409" y="3378200"/>
            <a:ext cx="4856278" cy="2103041"/>
          </a:xfrm>
        </p:spPr>
      </p:pic>
      <p:pic>
        <p:nvPicPr>
          <p:cNvPr id="7" name="Content Placeholder 18" descr="A picture containing text&#10;&#10;Description automatically generated">
            <a:extLst>
              <a:ext uri="{FF2B5EF4-FFF2-40B4-BE49-F238E27FC236}">
                <a16:creationId xmlns:a16="http://schemas.microsoft.com/office/drawing/2014/main" id="{E3833CDF-F1F8-4424-B27D-89F51525D407}"/>
              </a:ext>
            </a:extLst>
          </p:cNvPr>
          <p:cNvPicPr>
            <a:picLocks noChangeAspect="1"/>
          </p:cNvPicPr>
          <p:nvPr/>
        </p:nvPicPr>
        <p:blipFill rotWithShape="1">
          <a:blip r:embed="rId3"/>
          <a:srcRect l="9554" t="38660" r="44649" b="53961"/>
          <a:stretch/>
        </p:blipFill>
        <p:spPr>
          <a:xfrm>
            <a:off x="6421315" y="3378200"/>
            <a:ext cx="5348370" cy="716966"/>
          </a:xfrm>
          <a:prstGeom prst="rect">
            <a:avLst/>
          </a:prstGeom>
        </p:spPr>
      </p:pic>
    </p:spTree>
    <p:extLst>
      <p:ext uri="{BB962C8B-B14F-4D97-AF65-F5344CB8AC3E}">
        <p14:creationId xmlns:p14="http://schemas.microsoft.com/office/powerpoint/2010/main" val="101456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04D8-AEBC-374B-A0C6-FA9927575192}"/>
              </a:ext>
            </a:extLst>
          </p:cNvPr>
          <p:cNvSpPr>
            <a:spLocks noGrp="1"/>
          </p:cNvSpPr>
          <p:nvPr>
            <p:ph type="title"/>
          </p:nvPr>
        </p:nvSpPr>
        <p:spPr/>
        <p:txBody>
          <a:bodyPr/>
          <a:lstStyle/>
          <a:p>
            <a:r>
              <a:rPr lang="en-US"/>
              <a:t>Product Investigation</a:t>
            </a:r>
          </a:p>
        </p:txBody>
      </p:sp>
      <p:sp>
        <p:nvSpPr>
          <p:cNvPr id="3" name="Text Placeholder 2">
            <a:extLst>
              <a:ext uri="{FF2B5EF4-FFF2-40B4-BE49-F238E27FC236}">
                <a16:creationId xmlns:a16="http://schemas.microsoft.com/office/drawing/2014/main" id="{E5E4D65C-1F59-4244-9ED5-9FC950C27C58}"/>
              </a:ext>
            </a:extLst>
          </p:cNvPr>
          <p:cNvSpPr>
            <a:spLocks noGrp="1"/>
          </p:cNvSpPr>
          <p:nvPr>
            <p:ph type="body" idx="1"/>
          </p:nvPr>
        </p:nvSpPr>
        <p:spPr/>
        <p:txBody>
          <a:bodyPr>
            <a:normAutofit lnSpcReduction="10000"/>
          </a:bodyPr>
          <a:lstStyle/>
          <a:p>
            <a:r>
              <a:rPr lang="en-US"/>
              <a:t>Identify category of products</a:t>
            </a:r>
          </a:p>
        </p:txBody>
      </p:sp>
      <p:sp>
        <p:nvSpPr>
          <p:cNvPr id="5" name="Text Placeholder 4">
            <a:extLst>
              <a:ext uri="{FF2B5EF4-FFF2-40B4-BE49-F238E27FC236}">
                <a16:creationId xmlns:a16="http://schemas.microsoft.com/office/drawing/2014/main" id="{D31BA743-0E34-8043-AEE6-5CA2136F37D7}"/>
              </a:ext>
            </a:extLst>
          </p:cNvPr>
          <p:cNvSpPr>
            <a:spLocks noGrp="1"/>
          </p:cNvSpPr>
          <p:nvPr>
            <p:ph type="body" sz="quarter" idx="3"/>
          </p:nvPr>
        </p:nvSpPr>
        <p:spPr/>
        <p:txBody>
          <a:bodyPr>
            <a:normAutofit lnSpcReduction="10000"/>
          </a:bodyPr>
          <a:lstStyle/>
          <a:p>
            <a:r>
              <a:rPr lang="en-US"/>
              <a:t>Identify traces in products</a:t>
            </a:r>
          </a:p>
        </p:txBody>
      </p:sp>
      <p:pic>
        <p:nvPicPr>
          <p:cNvPr id="8" name="Content Placeholder 7" descr="Table&#10;&#10;Description automatically generated">
            <a:extLst>
              <a:ext uri="{FF2B5EF4-FFF2-40B4-BE49-F238E27FC236}">
                <a16:creationId xmlns:a16="http://schemas.microsoft.com/office/drawing/2014/main" id="{F973D596-F1B7-A145-A469-2BC0DA61D9A3}"/>
              </a:ext>
            </a:extLst>
          </p:cNvPr>
          <p:cNvPicPr>
            <a:picLocks noGrp="1" noChangeAspect="1"/>
          </p:cNvPicPr>
          <p:nvPr>
            <p:ph sz="half" idx="2"/>
          </p:nvPr>
        </p:nvPicPr>
        <p:blipFill rotWithShape="1">
          <a:blip r:embed="rId3"/>
          <a:srcRect r="36311"/>
          <a:stretch/>
        </p:blipFill>
        <p:spPr>
          <a:xfrm>
            <a:off x="1019175" y="3321636"/>
            <a:ext cx="3977556" cy="3182828"/>
          </a:xfrm>
        </p:spPr>
      </p:pic>
      <p:pic>
        <p:nvPicPr>
          <p:cNvPr id="12" name="Content Placeholder 11" descr="A picture containing graphical user interface&#10;&#10;Description automatically generated">
            <a:extLst>
              <a:ext uri="{FF2B5EF4-FFF2-40B4-BE49-F238E27FC236}">
                <a16:creationId xmlns:a16="http://schemas.microsoft.com/office/drawing/2014/main" id="{E29164C2-E505-6B4D-92AA-238EBF3D8AAA}"/>
              </a:ext>
            </a:extLst>
          </p:cNvPr>
          <p:cNvPicPr>
            <a:picLocks noGrp="1" noChangeAspect="1"/>
          </p:cNvPicPr>
          <p:nvPr>
            <p:ph sz="quarter" idx="4"/>
          </p:nvPr>
        </p:nvPicPr>
        <p:blipFill rotWithShape="1">
          <a:blip r:embed="rId4"/>
          <a:srcRect r="41199"/>
          <a:stretch/>
        </p:blipFill>
        <p:spPr>
          <a:xfrm>
            <a:off x="6505574" y="3321636"/>
            <a:ext cx="3831957" cy="3182828"/>
          </a:xfrm>
        </p:spPr>
      </p:pic>
      <p:pic>
        <p:nvPicPr>
          <p:cNvPr id="4" name="Picture 3">
            <a:extLst>
              <a:ext uri="{FF2B5EF4-FFF2-40B4-BE49-F238E27FC236}">
                <a16:creationId xmlns:a16="http://schemas.microsoft.com/office/drawing/2014/main" id="{CF8F8AF4-3424-4E49-BC2A-A68F6ACA89F5}"/>
              </a:ext>
            </a:extLst>
          </p:cNvPr>
          <p:cNvPicPr>
            <a:picLocks noChangeAspect="1"/>
          </p:cNvPicPr>
          <p:nvPr/>
        </p:nvPicPr>
        <p:blipFill>
          <a:blip r:embed="rId5"/>
          <a:stretch>
            <a:fillRect/>
          </a:stretch>
        </p:blipFill>
        <p:spPr>
          <a:xfrm>
            <a:off x="1177010" y="3321635"/>
            <a:ext cx="3831958" cy="3182829"/>
          </a:xfrm>
          <a:prstGeom prst="rect">
            <a:avLst/>
          </a:prstGeom>
        </p:spPr>
      </p:pic>
      <p:pic>
        <p:nvPicPr>
          <p:cNvPr id="6" name="Picture 5">
            <a:extLst>
              <a:ext uri="{FF2B5EF4-FFF2-40B4-BE49-F238E27FC236}">
                <a16:creationId xmlns:a16="http://schemas.microsoft.com/office/drawing/2014/main" id="{FEB9150E-C8A1-480D-9F08-3ECE3C87A1F6}"/>
              </a:ext>
            </a:extLst>
          </p:cNvPr>
          <p:cNvPicPr>
            <a:picLocks noChangeAspect="1"/>
          </p:cNvPicPr>
          <p:nvPr/>
        </p:nvPicPr>
        <p:blipFill>
          <a:blip r:embed="rId6"/>
          <a:stretch>
            <a:fillRect/>
          </a:stretch>
        </p:blipFill>
        <p:spPr>
          <a:xfrm>
            <a:off x="6493337" y="3323699"/>
            <a:ext cx="3831957" cy="3363848"/>
          </a:xfrm>
          <a:prstGeom prst="rect">
            <a:avLst/>
          </a:prstGeom>
        </p:spPr>
      </p:pic>
    </p:spTree>
    <p:extLst>
      <p:ext uri="{BB962C8B-B14F-4D97-AF65-F5344CB8AC3E}">
        <p14:creationId xmlns:p14="http://schemas.microsoft.com/office/powerpoint/2010/main" val="42072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04D8-AEBC-374B-A0C6-FA9927575192}"/>
              </a:ext>
            </a:extLst>
          </p:cNvPr>
          <p:cNvSpPr>
            <a:spLocks noGrp="1"/>
          </p:cNvSpPr>
          <p:nvPr>
            <p:ph type="title"/>
          </p:nvPr>
        </p:nvSpPr>
        <p:spPr/>
        <p:txBody>
          <a:bodyPr/>
          <a:lstStyle/>
          <a:p>
            <a:r>
              <a:rPr lang="en-CA"/>
              <a:t>Is the food healthy?</a:t>
            </a:r>
            <a:endParaRPr lang="en-US"/>
          </a:p>
        </p:txBody>
      </p:sp>
      <p:sp>
        <p:nvSpPr>
          <p:cNvPr id="3" name="Text Placeholder 2">
            <a:extLst>
              <a:ext uri="{FF2B5EF4-FFF2-40B4-BE49-F238E27FC236}">
                <a16:creationId xmlns:a16="http://schemas.microsoft.com/office/drawing/2014/main" id="{E5E4D65C-1F59-4244-9ED5-9FC950C27C58}"/>
              </a:ext>
            </a:extLst>
          </p:cNvPr>
          <p:cNvSpPr>
            <a:spLocks noGrp="1"/>
          </p:cNvSpPr>
          <p:nvPr>
            <p:ph type="body" idx="1"/>
          </p:nvPr>
        </p:nvSpPr>
        <p:spPr/>
        <p:txBody>
          <a:bodyPr>
            <a:normAutofit lnSpcReduction="10000"/>
          </a:bodyPr>
          <a:lstStyle/>
          <a:p>
            <a:r>
              <a:rPr lang="en-US"/>
              <a:t>Do we have this measure in our DS?</a:t>
            </a:r>
          </a:p>
        </p:txBody>
      </p:sp>
      <p:sp>
        <p:nvSpPr>
          <p:cNvPr id="5" name="Text Placeholder 4">
            <a:extLst>
              <a:ext uri="{FF2B5EF4-FFF2-40B4-BE49-F238E27FC236}">
                <a16:creationId xmlns:a16="http://schemas.microsoft.com/office/drawing/2014/main" id="{D31BA743-0E34-8043-AEE6-5CA2136F37D7}"/>
              </a:ext>
            </a:extLst>
          </p:cNvPr>
          <p:cNvSpPr>
            <a:spLocks noGrp="1"/>
          </p:cNvSpPr>
          <p:nvPr>
            <p:ph type="body" sz="quarter" idx="3"/>
          </p:nvPr>
        </p:nvSpPr>
        <p:spPr>
          <a:xfrm>
            <a:off x="6197602" y="1916765"/>
            <a:ext cx="5105400" cy="823912"/>
          </a:xfrm>
        </p:spPr>
        <p:txBody>
          <a:bodyPr>
            <a:normAutofit lnSpcReduction="10000"/>
          </a:bodyPr>
          <a:lstStyle/>
          <a:p>
            <a:r>
              <a:rPr lang="en-CA"/>
              <a:t>Nutri-score</a:t>
            </a:r>
            <a:endParaRPr lang="en-US"/>
          </a:p>
        </p:txBody>
      </p:sp>
      <p:pic>
        <p:nvPicPr>
          <p:cNvPr id="12" name="Content Placeholder 11">
            <a:extLst>
              <a:ext uri="{FF2B5EF4-FFF2-40B4-BE49-F238E27FC236}">
                <a16:creationId xmlns:a16="http://schemas.microsoft.com/office/drawing/2014/main" id="{BD739298-0BBE-4F54-9EBD-5D77AC6B2AB5}"/>
              </a:ext>
            </a:extLst>
          </p:cNvPr>
          <p:cNvPicPr>
            <a:picLocks noGrp="1" noChangeAspect="1"/>
          </p:cNvPicPr>
          <p:nvPr>
            <p:ph sz="half" idx="2"/>
          </p:nvPr>
        </p:nvPicPr>
        <p:blipFill>
          <a:blip r:embed="rId3"/>
          <a:stretch>
            <a:fillRect/>
          </a:stretch>
        </p:blipFill>
        <p:spPr>
          <a:xfrm>
            <a:off x="1051965" y="2994775"/>
            <a:ext cx="4739236" cy="3478095"/>
          </a:xfrm>
        </p:spPr>
      </p:pic>
      <p:pic>
        <p:nvPicPr>
          <p:cNvPr id="8" name="Picture 7">
            <a:extLst>
              <a:ext uri="{FF2B5EF4-FFF2-40B4-BE49-F238E27FC236}">
                <a16:creationId xmlns:a16="http://schemas.microsoft.com/office/drawing/2014/main" id="{F3318A08-55C2-449E-B034-00B8E525D8A4}"/>
              </a:ext>
            </a:extLst>
          </p:cNvPr>
          <p:cNvPicPr>
            <a:picLocks noChangeAspect="1"/>
          </p:cNvPicPr>
          <p:nvPr/>
        </p:nvPicPr>
        <p:blipFill>
          <a:blip r:embed="rId4"/>
          <a:stretch>
            <a:fillRect/>
          </a:stretch>
        </p:blipFill>
        <p:spPr>
          <a:xfrm>
            <a:off x="6197602" y="3007714"/>
            <a:ext cx="5640399" cy="3465156"/>
          </a:xfrm>
          <a:prstGeom prst="rect">
            <a:avLst/>
          </a:prstGeom>
        </p:spPr>
      </p:pic>
      <p:sp>
        <p:nvSpPr>
          <p:cNvPr id="7" name="Text Placeholder 4">
            <a:extLst>
              <a:ext uri="{FF2B5EF4-FFF2-40B4-BE49-F238E27FC236}">
                <a16:creationId xmlns:a16="http://schemas.microsoft.com/office/drawing/2014/main" id="{395474E1-6256-4A13-94E4-BF0C22EABB0D}"/>
              </a:ext>
            </a:extLst>
          </p:cNvPr>
          <p:cNvSpPr txBox="1">
            <a:spLocks/>
          </p:cNvSpPr>
          <p:nvPr/>
        </p:nvSpPr>
        <p:spPr>
          <a:xfrm>
            <a:off x="6230193" y="6402884"/>
            <a:ext cx="5276007" cy="455116"/>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A" sz="1000" u="sng" err="1"/>
              <a:t>Source</a:t>
            </a:r>
            <a:r>
              <a:rPr lang="en-CA" sz="1000" err="1"/>
              <a:t>:https</a:t>
            </a:r>
            <a:r>
              <a:rPr lang="en-CA" sz="1000"/>
              <a:t>://www.health.belgium.be/sites/default/files/uploads/fields/fpshealth_theme_file/20190902_shc-9284_fbdg_vweb.pdf</a:t>
            </a:r>
            <a:endParaRPr lang="en-US" sz="1000"/>
          </a:p>
        </p:txBody>
      </p:sp>
    </p:spTree>
    <p:extLst>
      <p:ext uri="{BB962C8B-B14F-4D97-AF65-F5344CB8AC3E}">
        <p14:creationId xmlns:p14="http://schemas.microsoft.com/office/powerpoint/2010/main" val="3407211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04D8-AEBC-374B-A0C6-FA9927575192}"/>
              </a:ext>
            </a:extLst>
          </p:cNvPr>
          <p:cNvSpPr>
            <a:spLocks noGrp="1"/>
          </p:cNvSpPr>
          <p:nvPr>
            <p:ph type="title"/>
          </p:nvPr>
        </p:nvSpPr>
        <p:spPr/>
        <p:txBody>
          <a:bodyPr/>
          <a:lstStyle/>
          <a:p>
            <a:r>
              <a:rPr lang="en-CA"/>
              <a:t>Is the food healthy?</a:t>
            </a:r>
            <a:endParaRPr lang="en-US"/>
          </a:p>
        </p:txBody>
      </p:sp>
      <p:sp>
        <p:nvSpPr>
          <p:cNvPr id="3" name="Text Placeholder 2">
            <a:extLst>
              <a:ext uri="{FF2B5EF4-FFF2-40B4-BE49-F238E27FC236}">
                <a16:creationId xmlns:a16="http://schemas.microsoft.com/office/drawing/2014/main" id="{E5E4D65C-1F59-4244-9ED5-9FC950C27C58}"/>
              </a:ext>
            </a:extLst>
          </p:cNvPr>
          <p:cNvSpPr>
            <a:spLocks noGrp="1"/>
          </p:cNvSpPr>
          <p:nvPr>
            <p:ph type="body" idx="1"/>
          </p:nvPr>
        </p:nvSpPr>
        <p:spPr/>
        <p:txBody>
          <a:bodyPr>
            <a:normAutofit lnSpcReduction="10000"/>
          </a:bodyPr>
          <a:lstStyle/>
          <a:p>
            <a:r>
              <a:rPr lang="en-US"/>
              <a:t>Do we have the nutrient information we need?</a:t>
            </a:r>
          </a:p>
        </p:txBody>
      </p:sp>
      <p:sp>
        <p:nvSpPr>
          <p:cNvPr id="5" name="Text Placeholder 4">
            <a:extLst>
              <a:ext uri="{FF2B5EF4-FFF2-40B4-BE49-F238E27FC236}">
                <a16:creationId xmlns:a16="http://schemas.microsoft.com/office/drawing/2014/main" id="{D31BA743-0E34-8043-AEE6-5CA2136F37D7}"/>
              </a:ext>
            </a:extLst>
          </p:cNvPr>
          <p:cNvSpPr>
            <a:spLocks noGrp="1"/>
          </p:cNvSpPr>
          <p:nvPr>
            <p:ph type="body" sz="quarter" idx="3"/>
          </p:nvPr>
        </p:nvSpPr>
        <p:spPr>
          <a:xfrm>
            <a:off x="6197602" y="1916765"/>
            <a:ext cx="5105400" cy="823912"/>
          </a:xfrm>
        </p:spPr>
        <p:txBody>
          <a:bodyPr>
            <a:normAutofit lnSpcReduction="10000"/>
          </a:bodyPr>
          <a:lstStyle/>
          <a:p>
            <a:r>
              <a:rPr lang="en-CA" err="1"/>
              <a:t>Nutriscore</a:t>
            </a:r>
            <a:endParaRPr lang="en-US"/>
          </a:p>
        </p:txBody>
      </p:sp>
      <p:pic>
        <p:nvPicPr>
          <p:cNvPr id="22" name="Content Placeholder 21">
            <a:extLst>
              <a:ext uri="{FF2B5EF4-FFF2-40B4-BE49-F238E27FC236}">
                <a16:creationId xmlns:a16="http://schemas.microsoft.com/office/drawing/2014/main" id="{E8F5EE2D-A479-4397-AC98-748FF05136F1}"/>
              </a:ext>
            </a:extLst>
          </p:cNvPr>
          <p:cNvPicPr>
            <a:picLocks noGrp="1" noChangeAspect="1"/>
          </p:cNvPicPr>
          <p:nvPr>
            <p:ph sz="half" idx="2"/>
          </p:nvPr>
        </p:nvPicPr>
        <p:blipFill>
          <a:blip r:embed="rId3"/>
          <a:stretch>
            <a:fillRect/>
          </a:stretch>
        </p:blipFill>
        <p:spPr>
          <a:xfrm>
            <a:off x="611031" y="5288318"/>
            <a:ext cx="5311775" cy="727978"/>
          </a:xfrm>
        </p:spPr>
      </p:pic>
      <p:pic>
        <p:nvPicPr>
          <p:cNvPr id="18" name="Picture 17">
            <a:extLst>
              <a:ext uri="{FF2B5EF4-FFF2-40B4-BE49-F238E27FC236}">
                <a16:creationId xmlns:a16="http://schemas.microsoft.com/office/drawing/2014/main" id="{1D870CC6-6394-41B7-A679-B0217A05D954}"/>
              </a:ext>
            </a:extLst>
          </p:cNvPr>
          <p:cNvPicPr>
            <a:picLocks noChangeAspect="1"/>
          </p:cNvPicPr>
          <p:nvPr/>
        </p:nvPicPr>
        <p:blipFill>
          <a:blip r:embed="rId4"/>
          <a:stretch>
            <a:fillRect/>
          </a:stretch>
        </p:blipFill>
        <p:spPr>
          <a:xfrm>
            <a:off x="611031" y="3112604"/>
            <a:ext cx="5383368" cy="936238"/>
          </a:xfrm>
          <a:prstGeom prst="rect">
            <a:avLst/>
          </a:prstGeom>
        </p:spPr>
      </p:pic>
      <p:pic>
        <p:nvPicPr>
          <p:cNvPr id="20" name="Picture 19">
            <a:extLst>
              <a:ext uri="{FF2B5EF4-FFF2-40B4-BE49-F238E27FC236}">
                <a16:creationId xmlns:a16="http://schemas.microsoft.com/office/drawing/2014/main" id="{B4B8A87B-A18A-40EA-BD5A-2A1CEFBD3BA1}"/>
              </a:ext>
            </a:extLst>
          </p:cNvPr>
          <p:cNvPicPr>
            <a:picLocks noChangeAspect="1"/>
          </p:cNvPicPr>
          <p:nvPr/>
        </p:nvPicPr>
        <p:blipFill>
          <a:blip r:embed="rId5"/>
          <a:stretch>
            <a:fillRect/>
          </a:stretch>
        </p:blipFill>
        <p:spPr>
          <a:xfrm>
            <a:off x="618229" y="4153732"/>
            <a:ext cx="5383368" cy="937644"/>
          </a:xfrm>
          <a:prstGeom prst="rect">
            <a:avLst/>
          </a:prstGeom>
        </p:spPr>
      </p:pic>
      <p:pic>
        <p:nvPicPr>
          <p:cNvPr id="24" name="Picture 23">
            <a:extLst>
              <a:ext uri="{FF2B5EF4-FFF2-40B4-BE49-F238E27FC236}">
                <a16:creationId xmlns:a16="http://schemas.microsoft.com/office/drawing/2014/main" id="{4C574BBB-917B-45F5-932B-377A507CA80C}"/>
              </a:ext>
            </a:extLst>
          </p:cNvPr>
          <p:cNvPicPr>
            <a:picLocks noChangeAspect="1"/>
          </p:cNvPicPr>
          <p:nvPr/>
        </p:nvPicPr>
        <p:blipFill>
          <a:blip r:embed="rId6"/>
          <a:stretch>
            <a:fillRect/>
          </a:stretch>
        </p:blipFill>
        <p:spPr>
          <a:xfrm>
            <a:off x="6425075" y="2889805"/>
            <a:ext cx="4525203" cy="1381836"/>
          </a:xfrm>
          <a:prstGeom prst="rect">
            <a:avLst/>
          </a:prstGeom>
        </p:spPr>
      </p:pic>
      <p:pic>
        <p:nvPicPr>
          <p:cNvPr id="26" name="Picture 25">
            <a:extLst>
              <a:ext uri="{FF2B5EF4-FFF2-40B4-BE49-F238E27FC236}">
                <a16:creationId xmlns:a16="http://schemas.microsoft.com/office/drawing/2014/main" id="{90EE9C10-82AD-45DD-B35D-4C8B526EF504}"/>
              </a:ext>
            </a:extLst>
          </p:cNvPr>
          <p:cNvPicPr>
            <a:picLocks noChangeAspect="1"/>
          </p:cNvPicPr>
          <p:nvPr/>
        </p:nvPicPr>
        <p:blipFill>
          <a:blip r:embed="rId7"/>
          <a:stretch>
            <a:fillRect/>
          </a:stretch>
        </p:blipFill>
        <p:spPr>
          <a:xfrm>
            <a:off x="6506020" y="5060837"/>
            <a:ext cx="2036024" cy="1360097"/>
          </a:xfrm>
          <a:prstGeom prst="rect">
            <a:avLst/>
          </a:prstGeom>
        </p:spPr>
      </p:pic>
      <p:pic>
        <p:nvPicPr>
          <p:cNvPr id="28" name="Picture 27">
            <a:extLst>
              <a:ext uri="{FF2B5EF4-FFF2-40B4-BE49-F238E27FC236}">
                <a16:creationId xmlns:a16="http://schemas.microsoft.com/office/drawing/2014/main" id="{A6639BB7-08C3-4649-9209-9916797D8417}"/>
              </a:ext>
            </a:extLst>
          </p:cNvPr>
          <p:cNvPicPr>
            <a:picLocks noChangeAspect="1"/>
          </p:cNvPicPr>
          <p:nvPr/>
        </p:nvPicPr>
        <p:blipFill>
          <a:blip r:embed="rId8"/>
          <a:stretch>
            <a:fillRect/>
          </a:stretch>
        </p:blipFill>
        <p:spPr>
          <a:xfrm>
            <a:off x="6266905" y="4377560"/>
            <a:ext cx="5925095" cy="425559"/>
          </a:xfrm>
          <a:prstGeom prst="rect">
            <a:avLst/>
          </a:prstGeom>
        </p:spPr>
      </p:pic>
      <p:pic>
        <p:nvPicPr>
          <p:cNvPr id="30" name="Picture 29">
            <a:extLst>
              <a:ext uri="{FF2B5EF4-FFF2-40B4-BE49-F238E27FC236}">
                <a16:creationId xmlns:a16="http://schemas.microsoft.com/office/drawing/2014/main" id="{0EC2524C-9947-4AD0-8B6F-43C34B0AFCAE}"/>
              </a:ext>
            </a:extLst>
          </p:cNvPr>
          <p:cNvPicPr>
            <a:picLocks noChangeAspect="1"/>
          </p:cNvPicPr>
          <p:nvPr/>
        </p:nvPicPr>
        <p:blipFill>
          <a:blip r:embed="rId9"/>
          <a:stretch>
            <a:fillRect/>
          </a:stretch>
        </p:blipFill>
        <p:spPr>
          <a:xfrm>
            <a:off x="9036481" y="4986213"/>
            <a:ext cx="2146712" cy="1661780"/>
          </a:xfrm>
          <a:prstGeom prst="rect">
            <a:avLst/>
          </a:prstGeom>
        </p:spPr>
      </p:pic>
    </p:spTree>
    <p:extLst>
      <p:ext uri="{BB962C8B-B14F-4D97-AF65-F5344CB8AC3E}">
        <p14:creationId xmlns:p14="http://schemas.microsoft.com/office/powerpoint/2010/main" val="3639767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5" name="Rectangle 14">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bowl filled with different types of food on a table&#10;&#10;Description automatically generated">
            <a:extLst>
              <a:ext uri="{FF2B5EF4-FFF2-40B4-BE49-F238E27FC236}">
                <a16:creationId xmlns:a16="http://schemas.microsoft.com/office/drawing/2014/main" id="{11BEF779-4B4C-174D-A7CC-93274ECFE975}"/>
              </a:ext>
            </a:extLst>
          </p:cNvPr>
          <p:cNvPicPr>
            <a:picLocks noGrp="1" noChangeAspect="1"/>
          </p:cNvPicPr>
          <p:nvPr>
            <p:ph idx="1"/>
          </p:nvPr>
        </p:nvPicPr>
        <p:blipFill rotWithShape="1">
          <a:blip r:embed="rId4">
            <a:alphaModFix amt="30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B80EFF20-B516-924B-957A-4731E64A7EED}"/>
              </a:ext>
            </a:extLst>
          </p:cNvPr>
          <p:cNvSpPr>
            <a:spLocks noGrp="1"/>
          </p:cNvSpPr>
          <p:nvPr>
            <p:ph type="title"/>
          </p:nvPr>
        </p:nvSpPr>
        <p:spPr>
          <a:xfrm>
            <a:off x="2895600" y="764373"/>
            <a:ext cx="8610600" cy="1293028"/>
          </a:xfrm>
        </p:spPr>
        <p:txBody>
          <a:bodyPr vert="horz" lIns="91440" tIns="45720" rIns="91440" bIns="45720" rtlCol="0" anchor="ctr">
            <a:normAutofit/>
          </a:bodyPr>
          <a:lstStyle/>
          <a:p>
            <a:pPr algn="r"/>
            <a:r>
              <a:rPr lang="en-US" sz="4000"/>
              <a:t>Conclusions</a:t>
            </a:r>
          </a:p>
        </p:txBody>
      </p:sp>
      <p:sp>
        <p:nvSpPr>
          <p:cNvPr id="6" name="Text Placeholder 5">
            <a:extLst>
              <a:ext uri="{FF2B5EF4-FFF2-40B4-BE49-F238E27FC236}">
                <a16:creationId xmlns:a16="http://schemas.microsoft.com/office/drawing/2014/main" id="{34FB7458-E974-8742-BB3D-1530937BBEE3}"/>
              </a:ext>
            </a:extLst>
          </p:cNvPr>
          <p:cNvSpPr>
            <a:spLocks noGrp="1"/>
          </p:cNvSpPr>
          <p:nvPr>
            <p:ph type="body" sz="half" idx="2"/>
          </p:nvPr>
        </p:nvSpPr>
        <p:spPr>
          <a:xfrm>
            <a:off x="685800" y="2194560"/>
            <a:ext cx="10820400" cy="4024125"/>
          </a:xfrm>
        </p:spPr>
        <p:txBody>
          <a:bodyPr vert="horz" lIns="91440" tIns="45720" rIns="91440" bIns="45720" rtlCol="0">
            <a:normAutofit/>
          </a:bodyPr>
          <a:lstStyle/>
          <a:p>
            <a:pPr indent="-228600">
              <a:buFont typeface="Arial" panose="020B0604020202020204" pitchFamily="34" charset="0"/>
              <a:buChar char="•"/>
            </a:pPr>
            <a:r>
              <a:rPr lang="en-US"/>
              <a:t>To help ACME plan to make European citizens healthier and let them live longer than 100 years, we think it’s best to…</a:t>
            </a:r>
          </a:p>
          <a:p>
            <a:pPr lvl="1" indent="-228600">
              <a:buFont typeface="Arial" panose="020B0604020202020204" pitchFamily="34" charset="0"/>
              <a:buChar char="•"/>
            </a:pPr>
            <a:r>
              <a:rPr lang="en-US"/>
              <a:t>Adhere to our nutrition scores and eat foods with the most favorable scores</a:t>
            </a:r>
          </a:p>
          <a:p>
            <a:pPr lvl="1" indent="-228600">
              <a:buFont typeface="Arial" panose="020B0604020202020204" pitchFamily="34" charset="0"/>
              <a:buChar char="•"/>
            </a:pPr>
            <a:r>
              <a:rPr lang="en-US"/>
              <a:t>Consume colorful foods, such as vegetables, fruits, and nuts, as they tend to be the healthiest with high amounts of protein and energy. Foods with favorable protein and energy scores should take place in diets more so than foods without such elements</a:t>
            </a:r>
          </a:p>
          <a:p>
            <a:pPr lvl="1" indent="-228600">
              <a:buFont typeface="Arial" panose="020B0604020202020204" pitchFamily="34" charset="0"/>
              <a:buChar char="•"/>
            </a:pPr>
            <a:r>
              <a:rPr lang="en-US"/>
              <a:t>Follow the recommendations from the scientific community, who confirms that if we have the following eating habits, we will live long lives!</a:t>
            </a:r>
          </a:p>
          <a:p>
            <a:pPr lvl="2" indent="-228600">
              <a:buFont typeface="Arial" panose="020B0604020202020204" pitchFamily="34" charset="0"/>
              <a:buChar char="•"/>
            </a:pPr>
            <a:r>
              <a:rPr lang="en-US"/>
              <a:t>Eat more nuts</a:t>
            </a:r>
          </a:p>
          <a:p>
            <a:pPr lvl="2" indent="-228600">
              <a:buFont typeface="Arial" panose="020B0604020202020204" pitchFamily="34" charset="0"/>
              <a:buChar char="•"/>
            </a:pPr>
            <a:r>
              <a:rPr lang="en-US"/>
              <a:t>Avoid overeating</a:t>
            </a:r>
          </a:p>
          <a:p>
            <a:pPr lvl="2" indent="-228600">
              <a:buFont typeface="Arial" panose="020B0604020202020204" pitchFamily="34" charset="0"/>
              <a:buChar char="•"/>
            </a:pPr>
            <a:r>
              <a:rPr lang="en-US"/>
              <a:t>Eat plenty of healthy plant foods</a:t>
            </a:r>
          </a:p>
          <a:p>
            <a:pPr lvl="2" indent="-228600">
              <a:buFont typeface="Arial" panose="020B0604020202020204" pitchFamily="34" charset="0"/>
              <a:buChar char="•"/>
            </a:pPr>
            <a:r>
              <a:rPr lang="en-US"/>
              <a:t>Drink coffee or tea</a:t>
            </a:r>
          </a:p>
        </p:txBody>
      </p:sp>
    </p:spTree>
    <p:extLst>
      <p:ext uri="{BB962C8B-B14F-4D97-AF65-F5344CB8AC3E}">
        <p14:creationId xmlns:p14="http://schemas.microsoft.com/office/powerpoint/2010/main" val="1902100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27CF-DD31-AA46-AB2A-FD6D7E16C34F}"/>
              </a:ext>
            </a:extLst>
          </p:cNvPr>
          <p:cNvSpPr>
            <a:spLocks noGrp="1"/>
          </p:cNvSpPr>
          <p:nvPr>
            <p:ph type="title"/>
          </p:nvPr>
        </p:nvSpPr>
        <p:spPr>
          <a:xfrm>
            <a:off x="685800" y="764373"/>
            <a:ext cx="4753466" cy="1293028"/>
          </a:xfrm>
        </p:spPr>
        <p:txBody>
          <a:bodyPr vert="horz" lIns="91440" tIns="45720" rIns="91440" bIns="45720" rtlCol="0" anchor="ctr">
            <a:normAutofit/>
          </a:bodyPr>
          <a:lstStyle/>
          <a:p>
            <a:r>
              <a:rPr lang="en-US"/>
              <a:t>Additional Sources</a:t>
            </a:r>
          </a:p>
        </p:txBody>
      </p:sp>
      <p:graphicFrame>
        <p:nvGraphicFramePr>
          <p:cNvPr id="19" name="Content Placeholder 2">
            <a:extLst>
              <a:ext uri="{FF2B5EF4-FFF2-40B4-BE49-F238E27FC236}">
                <a16:creationId xmlns:a16="http://schemas.microsoft.com/office/drawing/2014/main" id="{685E00C9-C29F-4BC9-AA06-E12E92137E63}"/>
              </a:ext>
            </a:extLst>
          </p:cNvPr>
          <p:cNvGraphicFramePr>
            <a:graphicFrameLocks noGrp="1"/>
          </p:cNvGraphicFramePr>
          <p:nvPr>
            <p:ph sz="half" idx="1"/>
            <p:extLst>
              <p:ext uri="{D42A27DB-BD31-4B8C-83A1-F6EECF244321}">
                <p14:modId xmlns:p14="http://schemas.microsoft.com/office/powerpoint/2010/main" val="822737429"/>
              </p:ext>
            </p:extLst>
          </p:nvPr>
        </p:nvGraphicFramePr>
        <p:xfrm>
          <a:off x="685801" y="2194560"/>
          <a:ext cx="4753466"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A bunch of different types of food on a plate&#10;&#10;Description automatically generated">
            <a:extLst>
              <a:ext uri="{FF2B5EF4-FFF2-40B4-BE49-F238E27FC236}">
                <a16:creationId xmlns:a16="http://schemas.microsoft.com/office/drawing/2014/main" id="{773F5DB2-1A6B-1744-8609-4D0FD85E8DF1}"/>
              </a:ext>
            </a:extLst>
          </p:cNvPr>
          <p:cNvPicPr>
            <a:picLocks noGrp="1" noChangeAspect="1"/>
          </p:cNvPicPr>
          <p:nvPr>
            <p:ph sz="half" idx="2"/>
          </p:nvPr>
        </p:nvPicPr>
        <p:blipFill rotWithShape="1">
          <a:blip r:embed="rId8"/>
          <a:srcRect t="8208" r="-2" b="13342"/>
          <a:stretch/>
        </p:blipFill>
        <p:spPr>
          <a:xfrm>
            <a:off x="6407004" y="1336566"/>
            <a:ext cx="4683948" cy="4607567"/>
          </a:xfrm>
          <a:prstGeom prst="rect">
            <a:avLst/>
          </a:prstGeom>
        </p:spPr>
      </p:pic>
    </p:spTree>
    <p:extLst>
      <p:ext uri="{BB962C8B-B14F-4D97-AF65-F5344CB8AC3E}">
        <p14:creationId xmlns:p14="http://schemas.microsoft.com/office/powerpoint/2010/main" val="18630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9" name="Picture 8">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1" name="Rectangle 10">
            <a:extLst>
              <a:ext uri="{FF2B5EF4-FFF2-40B4-BE49-F238E27FC236}">
                <a16:creationId xmlns:a16="http://schemas.microsoft.com/office/drawing/2014/main" id="{9CD9ACDE-8038-488C-AB0C-5FD1A373C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4BFBF5-39D3-D64E-ADD8-7190DD3EADDC}"/>
              </a:ext>
            </a:extLst>
          </p:cNvPr>
          <p:cNvSpPr>
            <a:spLocks noGrp="1"/>
          </p:cNvSpPr>
          <p:nvPr>
            <p:ph type="title"/>
          </p:nvPr>
        </p:nvSpPr>
        <p:spPr>
          <a:xfrm>
            <a:off x="3854450" y="965200"/>
            <a:ext cx="7372350" cy="3404680"/>
          </a:xfrm>
        </p:spPr>
        <p:txBody>
          <a:bodyPr vert="horz" lIns="91440" tIns="45720" rIns="91440" bIns="45720" rtlCol="0" anchor="b">
            <a:normAutofit/>
          </a:bodyPr>
          <a:lstStyle/>
          <a:p>
            <a:pPr algn="l"/>
            <a:r>
              <a:rPr lang="en-US" sz="6000"/>
              <a:t>Thank You</a:t>
            </a:r>
          </a:p>
        </p:txBody>
      </p:sp>
      <p:sp>
        <p:nvSpPr>
          <p:cNvPr id="13" name="Rectangle 12">
            <a:extLst>
              <a:ext uri="{FF2B5EF4-FFF2-40B4-BE49-F238E27FC236}">
                <a16:creationId xmlns:a16="http://schemas.microsoft.com/office/drawing/2014/main" id="{DA6C2449-5F66-4753-AAA3-4AD81E57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5" name="Picture 14">
            <a:extLst>
              <a:ext uri="{FF2B5EF4-FFF2-40B4-BE49-F238E27FC236}">
                <a16:creationId xmlns:a16="http://schemas.microsoft.com/office/drawing/2014/main" id="{A57D80F0-E0CE-4DCF-A32A-DB7CE73647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Tree>
    <p:extLst>
      <p:ext uri="{BB962C8B-B14F-4D97-AF65-F5344CB8AC3E}">
        <p14:creationId xmlns:p14="http://schemas.microsoft.com/office/powerpoint/2010/main" val="264215429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ounded Rectangle 14">
            <a:extLst>
              <a:ext uri="{FF2B5EF4-FFF2-40B4-BE49-F238E27FC236}">
                <a16:creationId xmlns:a16="http://schemas.microsoft.com/office/drawing/2014/main" id="{843DD86A-8FAA-443F-9211-42A2AE8A7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A13AAE-18EB-4BDF-BAF7-F2F97B8D0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5C1B21-B0DB-4206-99EE-C13D67038B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15" name="Picture 14">
            <a:extLst>
              <a:ext uri="{FF2B5EF4-FFF2-40B4-BE49-F238E27FC236}">
                <a16:creationId xmlns:a16="http://schemas.microsoft.com/office/drawing/2014/main" id="{49261589-06E9-4B7C-A8F1-26648507B7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1663C835-243B-F54E-BD63-02D4AB3C7956}"/>
              </a:ext>
            </a:extLst>
          </p:cNvPr>
          <p:cNvSpPr>
            <a:spLocks noGrp="1"/>
          </p:cNvSpPr>
          <p:nvPr>
            <p:ph type="title"/>
          </p:nvPr>
        </p:nvSpPr>
        <p:spPr>
          <a:xfrm>
            <a:off x="685800" y="1066163"/>
            <a:ext cx="3306744" cy="5148371"/>
          </a:xfrm>
        </p:spPr>
        <p:txBody>
          <a:bodyPr>
            <a:normAutofit/>
          </a:bodyPr>
          <a:lstStyle/>
          <a:p>
            <a:r>
              <a:rPr lang="en-US">
                <a:solidFill>
                  <a:schemeClr val="bg1"/>
                </a:solidFill>
              </a:rPr>
              <a:t>Table Of Contents</a:t>
            </a:r>
          </a:p>
        </p:txBody>
      </p:sp>
      <p:graphicFrame>
        <p:nvGraphicFramePr>
          <p:cNvPr id="5" name="Content Placeholder 2">
            <a:extLst>
              <a:ext uri="{FF2B5EF4-FFF2-40B4-BE49-F238E27FC236}">
                <a16:creationId xmlns:a16="http://schemas.microsoft.com/office/drawing/2014/main" id="{DB1C3401-5E1A-4B07-8B99-F6BFFD1C894D}"/>
              </a:ext>
            </a:extLst>
          </p:cNvPr>
          <p:cNvGraphicFramePr>
            <a:graphicFrameLocks noGrp="1"/>
          </p:cNvGraphicFramePr>
          <p:nvPr>
            <p:ph idx="1"/>
            <p:extLst>
              <p:ext uri="{D42A27DB-BD31-4B8C-83A1-F6EECF244321}">
                <p14:modId xmlns:p14="http://schemas.microsoft.com/office/powerpoint/2010/main" val="1528345665"/>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9998276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4" name="Rectangle 13">
            <a:extLst>
              <a:ext uri="{FF2B5EF4-FFF2-40B4-BE49-F238E27FC236}">
                <a16:creationId xmlns:a16="http://schemas.microsoft.com/office/drawing/2014/main" id="{1EA5387D-64D8-4D6C-B109-FF4E81DF6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oup of people sitting at a table&#10;&#10;Description automatically generated">
            <a:extLst>
              <a:ext uri="{FF2B5EF4-FFF2-40B4-BE49-F238E27FC236}">
                <a16:creationId xmlns:a16="http://schemas.microsoft.com/office/drawing/2014/main" id="{4EC707EC-D393-104F-9E02-8AEF95A369FF}"/>
              </a:ext>
            </a:extLst>
          </p:cNvPr>
          <p:cNvPicPr>
            <a:picLocks noGrp="1" noChangeAspect="1"/>
          </p:cNvPicPr>
          <p:nvPr>
            <p:ph sz="half" idx="2"/>
          </p:nvPr>
        </p:nvPicPr>
        <p:blipFill rotWithShape="1">
          <a:blip r:embed="rId4">
            <a:alphaModFix amt="3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A1F0D4B-15DF-A444-95A2-4AA3C032E787}"/>
              </a:ext>
            </a:extLst>
          </p:cNvPr>
          <p:cNvSpPr>
            <a:spLocks noGrp="1"/>
          </p:cNvSpPr>
          <p:nvPr>
            <p:ph type="title"/>
          </p:nvPr>
        </p:nvSpPr>
        <p:spPr>
          <a:xfrm>
            <a:off x="2895600" y="764373"/>
            <a:ext cx="8610600" cy="1293028"/>
          </a:xfrm>
        </p:spPr>
        <p:txBody>
          <a:bodyPr vert="horz" lIns="91440" tIns="45720" rIns="91440" bIns="45720" rtlCol="0" anchor="ctr">
            <a:normAutofit/>
          </a:bodyPr>
          <a:lstStyle/>
          <a:p>
            <a:r>
              <a:rPr lang="en-US"/>
              <a:t>Business Problem</a:t>
            </a:r>
          </a:p>
        </p:txBody>
      </p:sp>
      <p:sp>
        <p:nvSpPr>
          <p:cNvPr id="4" name="Content Placeholder 3">
            <a:extLst>
              <a:ext uri="{FF2B5EF4-FFF2-40B4-BE49-F238E27FC236}">
                <a16:creationId xmlns:a16="http://schemas.microsoft.com/office/drawing/2014/main" id="{493C3FE3-B2E0-5944-A74F-31BFB9D3C525}"/>
              </a:ext>
            </a:extLst>
          </p:cNvPr>
          <p:cNvSpPr>
            <a:spLocks noGrp="1"/>
          </p:cNvSpPr>
          <p:nvPr>
            <p:ph sz="half" idx="1"/>
          </p:nvPr>
        </p:nvSpPr>
        <p:spPr>
          <a:xfrm>
            <a:off x="685800" y="2194560"/>
            <a:ext cx="10820400" cy="4024125"/>
          </a:xfrm>
        </p:spPr>
        <p:txBody>
          <a:bodyPr vert="horz" lIns="91440" tIns="45720" rIns="91440" bIns="45720" rtlCol="0">
            <a:normAutofit/>
          </a:bodyPr>
          <a:lstStyle/>
          <a:p>
            <a:r>
              <a:rPr lang="en-US"/>
              <a:t>ACME Corporation is trying to understand eating habits in different European countries and given that they don’t have any team able to do data analysis, they are asking Professor Raul Marin for help.</a:t>
            </a:r>
          </a:p>
        </p:txBody>
      </p:sp>
    </p:spTree>
    <p:extLst>
      <p:ext uri="{BB962C8B-B14F-4D97-AF65-F5344CB8AC3E}">
        <p14:creationId xmlns:p14="http://schemas.microsoft.com/office/powerpoint/2010/main" val="1456890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4"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Rectangle 25">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8" name="Picture 27">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sp>
        <p:nvSpPr>
          <p:cNvPr id="2" name="Title 1">
            <a:extLst>
              <a:ext uri="{FF2B5EF4-FFF2-40B4-BE49-F238E27FC236}">
                <a16:creationId xmlns:a16="http://schemas.microsoft.com/office/drawing/2014/main" id="{23496E3E-60FA-6A47-ACD1-DE6BD585F813}"/>
              </a:ext>
            </a:extLst>
          </p:cNvPr>
          <p:cNvSpPr>
            <a:spLocks noGrp="1"/>
          </p:cNvSpPr>
          <p:nvPr>
            <p:ph type="title"/>
          </p:nvPr>
        </p:nvSpPr>
        <p:spPr>
          <a:xfrm>
            <a:off x="685800" y="764373"/>
            <a:ext cx="3687417" cy="1920372"/>
          </a:xfrm>
        </p:spPr>
        <p:txBody>
          <a:bodyPr vert="horz" lIns="91440" tIns="45720" rIns="91440" bIns="45720" rtlCol="0" anchor="ctr">
            <a:normAutofit/>
          </a:bodyPr>
          <a:lstStyle/>
          <a:p>
            <a:pPr algn="l"/>
            <a:r>
              <a:rPr lang="en-US" sz="3600" kern="1200" cap="all" baseline="0">
                <a:solidFill>
                  <a:schemeClr val="bg1"/>
                </a:solidFill>
                <a:latin typeface="+mj-lt"/>
                <a:ea typeface="+mj-ea"/>
                <a:cs typeface="+mj-cs"/>
              </a:rPr>
              <a:t>Business Objective</a:t>
            </a:r>
          </a:p>
        </p:txBody>
      </p:sp>
      <p:pic>
        <p:nvPicPr>
          <p:cNvPr id="30" name="Picture 29">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3" name="Content Placeholder 2">
            <a:extLst>
              <a:ext uri="{FF2B5EF4-FFF2-40B4-BE49-F238E27FC236}">
                <a16:creationId xmlns:a16="http://schemas.microsoft.com/office/drawing/2014/main" id="{B7FBC82E-370D-FF49-A75B-2DD4191247B2}"/>
              </a:ext>
            </a:extLst>
          </p:cNvPr>
          <p:cNvSpPr>
            <a:spLocks noGrp="1"/>
          </p:cNvSpPr>
          <p:nvPr>
            <p:ph sz="half" idx="1"/>
          </p:nvPr>
        </p:nvSpPr>
        <p:spPr>
          <a:xfrm>
            <a:off x="685800" y="2821774"/>
            <a:ext cx="3687417" cy="3148329"/>
          </a:xfrm>
        </p:spPr>
        <p:txBody>
          <a:bodyPr vert="horz" lIns="91440" tIns="45720" rIns="91440" bIns="45720" rtlCol="0">
            <a:normAutofit/>
          </a:bodyPr>
          <a:lstStyle/>
          <a:p>
            <a:r>
              <a:rPr lang="en-US" sz="1600">
                <a:solidFill>
                  <a:schemeClr val="bg1"/>
                </a:solidFill>
              </a:rPr>
              <a:t>Professor Raul Marin has asked Group B to answer several business questions on behalf of ACME Corporation.</a:t>
            </a:r>
          </a:p>
        </p:txBody>
      </p:sp>
      <p:pic>
        <p:nvPicPr>
          <p:cNvPr id="8" name="Content Placeholder 7" descr="A close up of a logo&#10;&#10;Description automatically generated">
            <a:extLst>
              <a:ext uri="{FF2B5EF4-FFF2-40B4-BE49-F238E27FC236}">
                <a16:creationId xmlns:a16="http://schemas.microsoft.com/office/drawing/2014/main" id="{A1B1EFC1-2866-C447-B82F-EDEF93A3B453}"/>
              </a:ext>
            </a:extLst>
          </p:cNvPr>
          <p:cNvPicPr>
            <a:picLocks noGrp="1" noChangeAspect="1"/>
          </p:cNvPicPr>
          <p:nvPr>
            <p:ph sz="half" idx="2"/>
          </p:nvPr>
        </p:nvPicPr>
        <p:blipFill rotWithShape="1">
          <a:blip r:embed="rId5"/>
          <a:srcRect r="589" b="2"/>
          <a:stretch/>
        </p:blipFill>
        <p:spPr>
          <a:xfrm>
            <a:off x="5279475" y="1064222"/>
            <a:ext cx="6269058" cy="4729555"/>
          </a:xfrm>
          <a:prstGeom prst="rect">
            <a:avLst/>
          </a:prstGeom>
        </p:spPr>
      </p:pic>
    </p:spTree>
    <p:extLst>
      <p:ext uri="{BB962C8B-B14F-4D97-AF65-F5344CB8AC3E}">
        <p14:creationId xmlns:p14="http://schemas.microsoft.com/office/powerpoint/2010/main" val="109476675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13" name="Rectangle 12">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70957883-43FE-0F4B-87D7-00E0875187D0}"/>
              </a:ext>
            </a:extLst>
          </p:cNvPr>
          <p:cNvSpPr>
            <a:spLocks noGrp="1"/>
          </p:cNvSpPr>
          <p:nvPr>
            <p:ph type="title"/>
          </p:nvPr>
        </p:nvSpPr>
        <p:spPr>
          <a:xfrm>
            <a:off x="685799" y="764373"/>
            <a:ext cx="3977639" cy="1600200"/>
          </a:xfrm>
        </p:spPr>
        <p:txBody>
          <a:bodyPr vert="horz" lIns="91440" tIns="45720" rIns="91440" bIns="45720" rtlCol="0" anchor="b">
            <a:normAutofit/>
          </a:bodyPr>
          <a:lstStyle/>
          <a:p>
            <a:pPr algn="l"/>
            <a:r>
              <a:rPr lang="en-US" sz="3200" kern="1200" cap="all" baseline="0">
                <a:solidFill>
                  <a:schemeClr val="tx1"/>
                </a:solidFill>
                <a:latin typeface="+mj-lt"/>
                <a:ea typeface="+mj-ea"/>
                <a:cs typeface="+mj-cs"/>
              </a:rPr>
              <a:t>Mission</a:t>
            </a:r>
          </a:p>
        </p:txBody>
      </p:sp>
      <p:sp>
        <p:nvSpPr>
          <p:cNvPr id="3" name="Content Placeholder 2">
            <a:extLst>
              <a:ext uri="{FF2B5EF4-FFF2-40B4-BE49-F238E27FC236}">
                <a16:creationId xmlns:a16="http://schemas.microsoft.com/office/drawing/2014/main" id="{5072A160-95EE-D94F-8E61-3B4C462D2297}"/>
              </a:ext>
            </a:extLst>
          </p:cNvPr>
          <p:cNvSpPr>
            <a:spLocks noGrp="1"/>
          </p:cNvSpPr>
          <p:nvPr>
            <p:ph sz="half" idx="1"/>
          </p:nvPr>
        </p:nvSpPr>
        <p:spPr>
          <a:xfrm>
            <a:off x="685800" y="2364573"/>
            <a:ext cx="3977639" cy="3854112"/>
          </a:xfrm>
        </p:spPr>
        <p:txBody>
          <a:bodyPr vert="horz" lIns="91440" tIns="45720" rIns="91440" bIns="45720" rtlCol="0">
            <a:normAutofit/>
          </a:bodyPr>
          <a:lstStyle/>
          <a:p>
            <a:r>
              <a:rPr lang="en-US" sz="1600"/>
              <a:t>The global dataset from ACME Corporation has been segmented into countries and Group B worked on a particular subset to get insights that help ACME plan to make European citizens healthier and let them live longer than 100 years.</a:t>
            </a:r>
          </a:p>
        </p:txBody>
      </p:sp>
      <p:pic>
        <p:nvPicPr>
          <p:cNvPr id="6" name="Content Placeholder 5" descr="A close up of a sign&#10;&#10;Description automatically generated">
            <a:extLst>
              <a:ext uri="{FF2B5EF4-FFF2-40B4-BE49-F238E27FC236}">
                <a16:creationId xmlns:a16="http://schemas.microsoft.com/office/drawing/2014/main" id="{79E48E07-9216-9048-88A2-61312A4D73C1}"/>
              </a:ext>
            </a:extLst>
          </p:cNvPr>
          <p:cNvPicPr>
            <a:picLocks noGrp="1" noChangeAspect="1"/>
          </p:cNvPicPr>
          <p:nvPr>
            <p:ph sz="half" idx="2"/>
          </p:nvPr>
        </p:nvPicPr>
        <p:blipFill>
          <a:blip r:embed="rId4"/>
          <a:stretch>
            <a:fillRect/>
          </a:stretch>
        </p:blipFill>
        <p:spPr>
          <a:xfrm>
            <a:off x="4972699" y="1767361"/>
            <a:ext cx="6533501" cy="3430088"/>
          </a:xfrm>
          <a:prstGeom prst="rect">
            <a:avLst/>
          </a:prstGeom>
        </p:spPr>
      </p:pic>
    </p:spTree>
    <p:extLst>
      <p:ext uri="{BB962C8B-B14F-4D97-AF65-F5344CB8AC3E}">
        <p14:creationId xmlns:p14="http://schemas.microsoft.com/office/powerpoint/2010/main" val="2119285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FE4A2-4BAB-5D48-A1B9-43B2BA0E9FBA}"/>
              </a:ext>
            </a:extLst>
          </p:cNvPr>
          <p:cNvSpPr>
            <a:spLocks noGrp="1"/>
          </p:cNvSpPr>
          <p:nvPr>
            <p:ph type="title"/>
          </p:nvPr>
        </p:nvSpPr>
        <p:spPr/>
        <p:txBody>
          <a:bodyPr vert="horz" lIns="91440" tIns="45720" rIns="91440" bIns="45720" rtlCol="0" anchor="ctr">
            <a:normAutofit/>
          </a:bodyPr>
          <a:lstStyle/>
          <a:p>
            <a:pPr algn="r"/>
            <a:r>
              <a:rPr lang="en-US" sz="4000"/>
              <a:t>Business Questions</a:t>
            </a:r>
          </a:p>
        </p:txBody>
      </p:sp>
      <p:pic>
        <p:nvPicPr>
          <p:cNvPr id="18" name="Content Placeholder 17" descr="A picture containing object, light&#10;&#10;Description automatically generated">
            <a:extLst>
              <a:ext uri="{FF2B5EF4-FFF2-40B4-BE49-F238E27FC236}">
                <a16:creationId xmlns:a16="http://schemas.microsoft.com/office/drawing/2014/main" id="{ED3D3AEA-CB7D-C54E-AEF1-3C3B9E8F4B88}"/>
              </a:ext>
            </a:extLst>
          </p:cNvPr>
          <p:cNvPicPr>
            <a:picLocks noGrp="1" noChangeAspect="1"/>
          </p:cNvPicPr>
          <p:nvPr>
            <p:ph sz="half" idx="1"/>
          </p:nvPr>
        </p:nvPicPr>
        <p:blipFill>
          <a:blip r:embed="rId3"/>
          <a:stretch>
            <a:fillRect/>
          </a:stretch>
        </p:blipFill>
        <p:spPr>
          <a:xfrm>
            <a:off x="685800" y="2705894"/>
            <a:ext cx="5334000" cy="3000375"/>
          </a:xfrm>
        </p:spPr>
      </p:pic>
      <p:sp>
        <p:nvSpPr>
          <p:cNvPr id="4" name="Text Placeholder 3">
            <a:extLst>
              <a:ext uri="{FF2B5EF4-FFF2-40B4-BE49-F238E27FC236}">
                <a16:creationId xmlns:a16="http://schemas.microsoft.com/office/drawing/2014/main" id="{6636D082-E8EE-514B-AEE5-31FCE63DC207}"/>
              </a:ext>
            </a:extLst>
          </p:cNvPr>
          <p:cNvSpPr>
            <a:spLocks noGrp="1"/>
          </p:cNvSpPr>
          <p:nvPr>
            <p:ph sz="half" idx="2"/>
          </p:nvPr>
        </p:nvSpPr>
        <p:spPr/>
        <p:txBody>
          <a:bodyPr vert="horz" lIns="91440" tIns="45720" rIns="91440" bIns="45720" rtlCol="0">
            <a:normAutofit fontScale="92500" lnSpcReduction="10000"/>
          </a:bodyPr>
          <a:lstStyle/>
          <a:p>
            <a:pPr marL="285750" indent="-228600">
              <a:buFont typeface="Arial" panose="020B0604020202020204" pitchFamily="34" charset="0"/>
              <a:buChar char="•"/>
            </a:pPr>
            <a:r>
              <a:rPr lang="en-US" sz="1100"/>
              <a:t>Find the oldest and newest product</a:t>
            </a:r>
          </a:p>
          <a:p>
            <a:pPr marL="285750" indent="-228600">
              <a:buFont typeface="Arial" panose="020B0604020202020204" pitchFamily="34" charset="0"/>
              <a:buChar char="•"/>
            </a:pPr>
            <a:r>
              <a:rPr lang="en-US" sz="1100"/>
              <a:t>Find the average product age, where age means how long the product has been in the system</a:t>
            </a:r>
          </a:p>
          <a:p>
            <a:pPr marL="285750" indent="-228600">
              <a:buFont typeface="Arial" panose="020B0604020202020204" pitchFamily="34" charset="0"/>
              <a:buChar char="•"/>
            </a:pPr>
            <a:r>
              <a:rPr lang="en-US" sz="1100"/>
              <a:t>List of other countries where products are sold too</a:t>
            </a:r>
          </a:p>
          <a:p>
            <a:pPr marL="285750" indent="-228600">
              <a:buFont typeface="Arial" panose="020B0604020202020204" pitchFamily="34" charset="0"/>
              <a:buChar char="•"/>
            </a:pPr>
            <a:r>
              <a:rPr lang="en-US" sz="1100"/>
              <a:t>Identify category of products and the compute</a:t>
            </a:r>
          </a:p>
          <a:p>
            <a:pPr marL="742950" lvl="1" indent="-228600">
              <a:buFont typeface="Arial" panose="020B0604020202020204" pitchFamily="34" charset="0"/>
              <a:buChar char="•"/>
            </a:pPr>
            <a:r>
              <a:rPr lang="en-US" sz="1100"/>
              <a:t>Number of products by category</a:t>
            </a:r>
          </a:p>
          <a:p>
            <a:pPr marL="742950" lvl="1" indent="-228600">
              <a:buFont typeface="Arial" panose="020B0604020202020204" pitchFamily="34" charset="0"/>
              <a:buChar char="•"/>
            </a:pPr>
            <a:r>
              <a:rPr lang="en-US" sz="1100"/>
              <a:t>List containing names of products by category </a:t>
            </a:r>
          </a:p>
          <a:p>
            <a:pPr marL="285750" indent="-228600">
              <a:buFont typeface="Arial" panose="020B0604020202020204" pitchFamily="34" charset="0"/>
              <a:buChar char="•"/>
            </a:pPr>
            <a:r>
              <a:rPr lang="en-US" sz="1100"/>
              <a:t>Identify traces and compute</a:t>
            </a:r>
          </a:p>
          <a:p>
            <a:pPr marL="742950" lvl="1" indent="-228600">
              <a:buFont typeface="Arial" panose="020B0604020202020204" pitchFamily="34" charset="0"/>
              <a:buChar char="•"/>
            </a:pPr>
            <a:r>
              <a:rPr lang="en-US" sz="1100"/>
              <a:t>Number of products by trace</a:t>
            </a:r>
          </a:p>
          <a:p>
            <a:pPr marL="742950" lvl="1" indent="-228600">
              <a:buFont typeface="Arial" panose="020B0604020202020204" pitchFamily="34" charset="0"/>
              <a:buChar char="•"/>
            </a:pPr>
            <a:r>
              <a:rPr lang="en-US" sz="1100"/>
              <a:t>List containing names of products by trace</a:t>
            </a:r>
          </a:p>
          <a:p>
            <a:pPr marL="285750" indent="-228600">
              <a:buFont typeface="Arial" panose="020B0604020202020204" pitchFamily="34" charset="0"/>
              <a:buChar char="•"/>
            </a:pPr>
            <a:r>
              <a:rPr lang="en-US" sz="1100"/>
              <a:t>Data quality analysis on fields of interest (see appendix 1)</a:t>
            </a:r>
          </a:p>
          <a:p>
            <a:pPr marL="742950" lvl="1" indent="-228600">
              <a:buFont typeface="Arial" panose="020B0604020202020204" pitchFamily="34" charset="0"/>
              <a:buChar char="•"/>
            </a:pPr>
            <a:r>
              <a:rPr lang="en-US" sz="1100"/>
              <a:t>Number of products with complete info</a:t>
            </a:r>
          </a:p>
          <a:p>
            <a:pPr marL="742950" lvl="1" indent="-228600">
              <a:buFont typeface="Arial" panose="020B0604020202020204" pitchFamily="34" charset="0"/>
              <a:buChar char="•"/>
            </a:pPr>
            <a:r>
              <a:rPr lang="en-US" sz="1100"/>
              <a:t>% of products without complete analysis per 100g</a:t>
            </a:r>
          </a:p>
          <a:p>
            <a:pPr marL="742950" lvl="1" indent="-228600">
              <a:buFont typeface="Arial" panose="020B0604020202020204" pitchFamily="34" charset="0"/>
              <a:buChar char="•"/>
            </a:pPr>
            <a:r>
              <a:rPr lang="en-US" sz="1100"/>
              <a:t>% of products without additives info</a:t>
            </a:r>
          </a:p>
          <a:p>
            <a:pPr marL="742950" lvl="1" indent="-228600">
              <a:buFont typeface="Arial" panose="020B0604020202020204" pitchFamily="34" charset="0"/>
              <a:buChar char="•"/>
            </a:pPr>
            <a:r>
              <a:rPr lang="en-US" sz="1100"/>
              <a:t>% of products without traces info</a:t>
            </a:r>
          </a:p>
          <a:p>
            <a:pPr marL="285750" indent="-228600">
              <a:buFont typeface="Arial" panose="020B0604020202020204" pitchFamily="34" charset="0"/>
              <a:buChar char="•"/>
            </a:pPr>
            <a:r>
              <a:rPr lang="en-US" sz="1100"/>
              <a:t>Data profiling on fields of interest (see appendix 1)</a:t>
            </a:r>
          </a:p>
          <a:p>
            <a:pPr marL="742950" lvl="1" indent="-228600">
              <a:buFont typeface="Arial" panose="020B0604020202020204" pitchFamily="34" charset="0"/>
              <a:buChar char="•"/>
            </a:pPr>
            <a:r>
              <a:rPr lang="en-US" sz="1100"/>
              <a:t>Stats on analysis per 100g fields</a:t>
            </a:r>
          </a:p>
          <a:p>
            <a:pPr marL="285750" indent="-228600">
              <a:buFont typeface="Arial" panose="020B0604020202020204" pitchFamily="34" charset="0"/>
              <a:buChar char="•"/>
            </a:pPr>
            <a:r>
              <a:rPr lang="en-US" sz="1100"/>
              <a:t>Determine how healthy the different products are. In order to come up with this conclusion, use an official health organism (ex. </a:t>
            </a:r>
            <a:r>
              <a:rPr lang="en-US" sz="1100">
                <a:hlinkClick r:id="rId4">
                  <a:extLst>
                    <a:ext uri="{A12FA001-AC4F-418D-AE19-62706E023703}">
                      <ahyp:hlinkClr xmlns:ahyp="http://schemas.microsoft.com/office/drawing/2018/hyperlinkcolor" val="tx"/>
                    </a:ext>
                  </a:extLst>
                </a:hlinkClick>
              </a:rPr>
              <a:t>NHS</a:t>
            </a:r>
            <a:r>
              <a:rPr lang="en-US" sz="1100"/>
              <a:t>)</a:t>
            </a:r>
          </a:p>
        </p:txBody>
      </p:sp>
    </p:spTree>
    <p:extLst>
      <p:ext uri="{BB962C8B-B14F-4D97-AF65-F5344CB8AC3E}">
        <p14:creationId xmlns:p14="http://schemas.microsoft.com/office/powerpoint/2010/main" val="156034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8">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8" name="Picture 10">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9" name="Rectangle 12">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4">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DC25339-BCBC-6F4C-8BA5-0682333E1ABB}"/>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400"/>
              <a:t>Analysis</a:t>
            </a:r>
          </a:p>
        </p:txBody>
      </p:sp>
      <p:pic>
        <p:nvPicPr>
          <p:cNvPr id="21" name="Graphic 5" descr="Head with Gears">
            <a:extLst>
              <a:ext uri="{FF2B5EF4-FFF2-40B4-BE49-F238E27FC236}">
                <a16:creationId xmlns:a16="http://schemas.microsoft.com/office/drawing/2014/main" id="{9885780A-5E09-4EB8-BDFB-931A27C22C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78097" y="941122"/>
            <a:ext cx="5115048" cy="5115048"/>
          </a:xfrm>
          <a:prstGeom prst="rect">
            <a:avLst/>
          </a:prstGeom>
        </p:spPr>
      </p:pic>
    </p:spTree>
    <p:extLst>
      <p:ext uri="{BB962C8B-B14F-4D97-AF65-F5344CB8AC3E}">
        <p14:creationId xmlns:p14="http://schemas.microsoft.com/office/powerpoint/2010/main" val="2334627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13" name="Rectangle 12">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1F7C0E6-6F7D-3F4E-BAFE-39AA8007D03B}"/>
              </a:ext>
            </a:extLst>
          </p:cNvPr>
          <p:cNvSpPr>
            <a:spLocks noGrp="1"/>
          </p:cNvSpPr>
          <p:nvPr>
            <p:ph type="title"/>
          </p:nvPr>
        </p:nvSpPr>
        <p:spPr>
          <a:xfrm>
            <a:off x="685799" y="764373"/>
            <a:ext cx="3977639" cy="1600200"/>
          </a:xfrm>
        </p:spPr>
        <p:txBody>
          <a:bodyPr vert="horz" lIns="91440" tIns="45720" rIns="91440" bIns="45720" rtlCol="0" anchor="b">
            <a:normAutofit/>
          </a:bodyPr>
          <a:lstStyle/>
          <a:p>
            <a:pPr algn="l"/>
            <a:r>
              <a:rPr lang="en-US" sz="3200" kern="1200" cap="all" baseline="0">
                <a:solidFill>
                  <a:schemeClr val="tx1"/>
                </a:solidFill>
                <a:latin typeface="+mj-lt"/>
                <a:ea typeface="+mj-ea"/>
                <a:cs typeface="+mj-cs"/>
              </a:rPr>
              <a:t>PySpark Environment</a:t>
            </a:r>
          </a:p>
        </p:txBody>
      </p:sp>
      <p:sp>
        <p:nvSpPr>
          <p:cNvPr id="3" name="Content Placeholder 2">
            <a:extLst>
              <a:ext uri="{FF2B5EF4-FFF2-40B4-BE49-F238E27FC236}">
                <a16:creationId xmlns:a16="http://schemas.microsoft.com/office/drawing/2014/main" id="{3AF6E495-85EB-C24C-8611-54AD82B7DE16}"/>
              </a:ext>
            </a:extLst>
          </p:cNvPr>
          <p:cNvSpPr>
            <a:spLocks noGrp="1"/>
          </p:cNvSpPr>
          <p:nvPr>
            <p:ph sz="half" idx="1"/>
          </p:nvPr>
        </p:nvSpPr>
        <p:spPr>
          <a:xfrm>
            <a:off x="685800" y="2364573"/>
            <a:ext cx="3977639" cy="3854112"/>
          </a:xfrm>
        </p:spPr>
        <p:txBody>
          <a:bodyPr vert="horz" lIns="91440" tIns="45720" rIns="91440" bIns="45720" rtlCol="0">
            <a:normAutofit/>
          </a:bodyPr>
          <a:lstStyle/>
          <a:p>
            <a:r>
              <a:rPr lang="en-US" sz="1600"/>
              <a:t>PySpark Environment Setup</a:t>
            </a:r>
          </a:p>
          <a:p>
            <a:r>
              <a:rPr lang="en-US" sz="1600"/>
              <a:t>Data Source and Spark Data Abstraction (DataFrame) Setup</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7AE0B1CE-5FF9-0C46-8B1D-64A5EDEDC338}"/>
              </a:ext>
            </a:extLst>
          </p:cNvPr>
          <p:cNvPicPr>
            <a:picLocks noGrp="1" noChangeAspect="1"/>
          </p:cNvPicPr>
          <p:nvPr>
            <p:ph sz="half" idx="2"/>
          </p:nvPr>
        </p:nvPicPr>
        <p:blipFill rotWithShape="1">
          <a:blip r:embed="rId4"/>
          <a:srcRect t="6954"/>
          <a:stretch/>
        </p:blipFill>
        <p:spPr>
          <a:xfrm>
            <a:off x="4972699" y="1907458"/>
            <a:ext cx="6533501" cy="3404326"/>
          </a:xfrm>
          <a:prstGeom prst="rect">
            <a:avLst/>
          </a:prstGeom>
        </p:spPr>
      </p:pic>
    </p:spTree>
    <p:extLst>
      <p:ext uri="{BB962C8B-B14F-4D97-AF65-F5344CB8AC3E}">
        <p14:creationId xmlns:p14="http://schemas.microsoft.com/office/powerpoint/2010/main" val="2730721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FE58-E9AA-D947-B243-9A336EEF3EF0}"/>
              </a:ext>
            </a:extLst>
          </p:cNvPr>
          <p:cNvSpPr>
            <a:spLocks noGrp="1"/>
          </p:cNvSpPr>
          <p:nvPr>
            <p:ph type="title"/>
          </p:nvPr>
        </p:nvSpPr>
        <p:spPr/>
        <p:txBody>
          <a:bodyPr/>
          <a:lstStyle/>
          <a:p>
            <a:r>
              <a:rPr lang="en-US"/>
              <a:t>Dataset Metadata Analysis</a:t>
            </a:r>
          </a:p>
        </p:txBody>
      </p:sp>
      <p:pic>
        <p:nvPicPr>
          <p:cNvPr id="6" name="Content Placeholder 5" descr="Graphical user interface, text, application&#10;&#10;Description automatically generated">
            <a:extLst>
              <a:ext uri="{FF2B5EF4-FFF2-40B4-BE49-F238E27FC236}">
                <a16:creationId xmlns:a16="http://schemas.microsoft.com/office/drawing/2014/main" id="{5700250E-542A-2145-93C8-5B6212421FAA}"/>
              </a:ext>
            </a:extLst>
          </p:cNvPr>
          <p:cNvPicPr>
            <a:picLocks noGrp="1" noChangeAspect="1"/>
          </p:cNvPicPr>
          <p:nvPr>
            <p:ph sz="half" idx="1"/>
          </p:nvPr>
        </p:nvPicPr>
        <p:blipFill>
          <a:blip r:embed="rId3"/>
          <a:stretch>
            <a:fillRect/>
          </a:stretch>
        </p:blipFill>
        <p:spPr>
          <a:xfrm>
            <a:off x="685800" y="2573724"/>
            <a:ext cx="5334000" cy="3264715"/>
          </a:xfrm>
        </p:spPr>
      </p:pic>
      <p:pic>
        <p:nvPicPr>
          <p:cNvPr id="12" name="Content Placeholder 11" descr="Graphical user interface, text, application&#10;&#10;Description automatically generated">
            <a:extLst>
              <a:ext uri="{FF2B5EF4-FFF2-40B4-BE49-F238E27FC236}">
                <a16:creationId xmlns:a16="http://schemas.microsoft.com/office/drawing/2014/main" id="{3FF1DB51-B5D0-604C-9F9D-9FC3CD6121FC}"/>
              </a:ext>
            </a:extLst>
          </p:cNvPr>
          <p:cNvPicPr>
            <a:picLocks noGrp="1" noChangeAspect="1"/>
          </p:cNvPicPr>
          <p:nvPr>
            <p:ph sz="half" idx="2"/>
          </p:nvPr>
        </p:nvPicPr>
        <p:blipFill>
          <a:blip r:embed="rId4"/>
          <a:stretch>
            <a:fillRect/>
          </a:stretch>
        </p:blipFill>
        <p:spPr>
          <a:xfrm>
            <a:off x="6172200" y="2583452"/>
            <a:ext cx="5334000" cy="3245258"/>
          </a:xfrm>
        </p:spPr>
      </p:pic>
    </p:spTree>
    <p:extLst>
      <p:ext uri="{BB962C8B-B14F-4D97-AF65-F5344CB8AC3E}">
        <p14:creationId xmlns:p14="http://schemas.microsoft.com/office/powerpoint/2010/main" val="425753083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2C589348B354499DC0DD4711401AF6" ma:contentTypeVersion="9" ma:contentTypeDescription="Create a new document." ma:contentTypeScope="" ma:versionID="802c5343dced85df9b0bf95d65a13572">
  <xsd:schema xmlns:xsd="http://www.w3.org/2001/XMLSchema" xmlns:xs="http://www.w3.org/2001/XMLSchema" xmlns:p="http://schemas.microsoft.com/office/2006/metadata/properties" xmlns:ns2="2f9b2621-dc3b-4526-ba2c-4a5b9e4ea850" targetNamespace="http://schemas.microsoft.com/office/2006/metadata/properties" ma:root="true" ma:fieldsID="4870f91dcb64dea5f963dcb78a5c0167" ns2:_="">
    <xsd:import namespace="2f9b2621-dc3b-4526-ba2c-4a5b9e4ea85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9b2621-dc3b-4526-ba2c-4a5b9e4ea8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B04E46-FF84-4B2D-B138-F8B8C464765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E9069BF-A79A-4A49-870A-6CC32E962B7E}">
  <ds:schemaRefs>
    <ds:schemaRef ds:uri="http://schemas.microsoft.com/sharepoint/v3/contenttype/forms"/>
  </ds:schemaRefs>
</ds:datastoreItem>
</file>

<file path=customXml/itemProps3.xml><?xml version="1.0" encoding="utf-8"?>
<ds:datastoreItem xmlns:ds="http://schemas.openxmlformats.org/officeDocument/2006/customXml" ds:itemID="{6DD92E70-8757-423D-A28C-8FDCF8AC55F3}">
  <ds:schemaRefs>
    <ds:schemaRef ds:uri="2f9b2621-dc3b-4526-ba2c-4a5b9e4ea8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Vapor Trail</vt:lpstr>
      <vt:lpstr>B Team – Group Assignment</vt:lpstr>
      <vt:lpstr>Table Of Contents</vt:lpstr>
      <vt:lpstr>Business Problem</vt:lpstr>
      <vt:lpstr>Business Objective</vt:lpstr>
      <vt:lpstr>Mission</vt:lpstr>
      <vt:lpstr>Business Questions</vt:lpstr>
      <vt:lpstr>Analysis</vt:lpstr>
      <vt:lpstr>PySpark Environment</vt:lpstr>
      <vt:lpstr>Dataset Metadata Analysis</vt:lpstr>
      <vt:lpstr>Data Quality Analysis and Data Profiling on Fields of Interest</vt:lpstr>
      <vt:lpstr>Product Investigation</vt:lpstr>
      <vt:lpstr>Product Investigation</vt:lpstr>
      <vt:lpstr>Is the food healthy?</vt:lpstr>
      <vt:lpstr>Is the food healthy?</vt:lpstr>
      <vt:lpstr>Conclusions</vt:lpstr>
      <vt:lpstr>Additional 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 Team – Group Assignment</dc:title>
  <dc:creator>Nelson, Ckalib</dc:creator>
  <cp:revision>1</cp:revision>
  <dcterms:created xsi:type="dcterms:W3CDTF">2020-10-24T04:29:30Z</dcterms:created>
  <dcterms:modified xsi:type="dcterms:W3CDTF">2020-10-24T12:50:08Z</dcterms:modified>
</cp:coreProperties>
</file>